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14" r:id="rId1"/>
    <p:sldMasterId id="2147484332" r:id="rId2"/>
    <p:sldMasterId id="2147484342" r:id="rId3"/>
  </p:sldMasterIdLst>
  <p:notesMasterIdLst>
    <p:notesMasterId r:id="rId48"/>
  </p:notesMasterIdLst>
  <p:handoutMasterIdLst>
    <p:handoutMasterId r:id="rId49"/>
  </p:handoutMasterIdLst>
  <p:sldIdLst>
    <p:sldId id="902" r:id="rId4"/>
    <p:sldId id="903" r:id="rId5"/>
    <p:sldId id="923" r:id="rId6"/>
    <p:sldId id="922" r:id="rId7"/>
    <p:sldId id="914" r:id="rId8"/>
    <p:sldId id="915" r:id="rId9"/>
    <p:sldId id="916" r:id="rId10"/>
    <p:sldId id="917" r:id="rId11"/>
    <p:sldId id="908" r:id="rId12"/>
    <p:sldId id="909" r:id="rId13"/>
    <p:sldId id="910" r:id="rId14"/>
    <p:sldId id="911" r:id="rId15"/>
    <p:sldId id="918" r:id="rId16"/>
    <p:sldId id="407" r:id="rId17"/>
    <p:sldId id="296" r:id="rId18"/>
    <p:sldId id="408" r:id="rId19"/>
    <p:sldId id="2147308972" r:id="rId20"/>
    <p:sldId id="2147308974" r:id="rId21"/>
    <p:sldId id="2147308973" r:id="rId22"/>
    <p:sldId id="2147308975" r:id="rId23"/>
    <p:sldId id="2147308976" r:id="rId24"/>
    <p:sldId id="905" r:id="rId25"/>
    <p:sldId id="906" r:id="rId26"/>
    <p:sldId id="836" r:id="rId27"/>
    <p:sldId id="874" r:id="rId28"/>
    <p:sldId id="878" r:id="rId29"/>
    <p:sldId id="869" r:id="rId30"/>
    <p:sldId id="840" r:id="rId31"/>
    <p:sldId id="859" r:id="rId32"/>
    <p:sldId id="920" r:id="rId33"/>
    <p:sldId id="870" r:id="rId34"/>
    <p:sldId id="919" r:id="rId35"/>
    <p:sldId id="921" r:id="rId36"/>
    <p:sldId id="924" r:id="rId37"/>
    <p:sldId id="2147308969" r:id="rId38"/>
    <p:sldId id="2147308966" r:id="rId39"/>
    <p:sldId id="2147308962" r:id="rId40"/>
    <p:sldId id="2147308968" r:id="rId41"/>
    <p:sldId id="2147308967" r:id="rId42"/>
    <p:sldId id="267" r:id="rId43"/>
    <p:sldId id="2147308970" r:id="rId44"/>
    <p:sldId id="2147308971" r:id="rId45"/>
    <p:sldId id="847" r:id="rId46"/>
    <p:sldId id="853" r:id="rId47"/>
  </p:sldIdLst>
  <p:sldSz cx="10012363"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2D89EE-2A4E-8D4F-88EE-CC1164ED6575}">
          <p14:sldIdLst>
            <p14:sldId id="902"/>
            <p14:sldId id="903"/>
            <p14:sldId id="923"/>
            <p14:sldId id="922"/>
            <p14:sldId id="914"/>
            <p14:sldId id="915"/>
            <p14:sldId id="916"/>
            <p14:sldId id="917"/>
            <p14:sldId id="908"/>
            <p14:sldId id="909"/>
            <p14:sldId id="910"/>
            <p14:sldId id="911"/>
            <p14:sldId id="918"/>
            <p14:sldId id="407"/>
            <p14:sldId id="296"/>
            <p14:sldId id="408"/>
            <p14:sldId id="2147308972"/>
            <p14:sldId id="2147308974"/>
            <p14:sldId id="2147308973"/>
            <p14:sldId id="2147308975"/>
            <p14:sldId id="2147308976"/>
            <p14:sldId id="905"/>
            <p14:sldId id="906"/>
            <p14:sldId id="836"/>
            <p14:sldId id="874"/>
            <p14:sldId id="878"/>
            <p14:sldId id="869"/>
            <p14:sldId id="840"/>
            <p14:sldId id="859"/>
            <p14:sldId id="920"/>
            <p14:sldId id="870"/>
            <p14:sldId id="919"/>
            <p14:sldId id="921"/>
            <p14:sldId id="924"/>
            <p14:sldId id="2147308969"/>
            <p14:sldId id="2147308966"/>
            <p14:sldId id="2147308962"/>
            <p14:sldId id="2147308968"/>
            <p14:sldId id="2147308967"/>
            <p14:sldId id="267"/>
            <p14:sldId id="2147308970"/>
            <p14:sldId id="2147308971"/>
          </p14:sldIdLst>
        </p14:section>
        <p14:section name="Untitled Section" id="{C4DD64EC-1943-CD4E-ABBD-E7C3DACF7A71}">
          <p14:sldIdLst>
            <p14:sldId id="847"/>
            <p14:sldId id="853"/>
          </p14:sldIdLst>
        </p14:section>
      </p14:sectionLst>
    </p:ext>
    <p:ext uri="{EFAFB233-063F-42B5-8137-9DF3F51BA10A}">
      <p15:sldGuideLst xmlns:p15="http://schemas.microsoft.com/office/powerpoint/2012/main">
        <p15:guide id="1" orient="horz" pos="2160">
          <p15:clr>
            <a:srgbClr val="A4A3A4"/>
          </p15:clr>
        </p15:guide>
        <p15:guide id="2" pos="3154">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486"/>
    <a:srgbClr val="14106A"/>
    <a:srgbClr val="FFFFFF"/>
    <a:srgbClr val="000000"/>
    <a:srgbClr val="156E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03" autoAdjust="0"/>
    <p:restoredTop sz="78293" autoAdjust="0"/>
  </p:normalViewPr>
  <p:slideViewPr>
    <p:cSldViewPr>
      <p:cViewPr>
        <p:scale>
          <a:sx n="67" d="100"/>
          <a:sy n="67" d="100"/>
        </p:scale>
        <p:origin x="2045" y="58"/>
      </p:cViewPr>
      <p:guideLst>
        <p:guide orient="horz" pos="2160"/>
        <p:guide pos="3154"/>
      </p:guideLst>
    </p:cSldViewPr>
  </p:slideViewPr>
  <p:outlineViewPr>
    <p:cViewPr>
      <p:scale>
        <a:sx n="33" d="100"/>
        <a:sy n="33" d="100"/>
      </p:scale>
      <p:origin x="0" y="4168"/>
    </p:cViewPr>
  </p:outlineViewPr>
  <p:notesTextViewPr>
    <p:cViewPr>
      <p:scale>
        <a:sx n="100" d="100"/>
        <a:sy n="100" d="100"/>
      </p:scale>
      <p:origin x="0" y="0"/>
    </p:cViewPr>
  </p:notesTextViewPr>
  <p:sorterViewPr>
    <p:cViewPr>
      <p:scale>
        <a:sx n="100" d="100"/>
        <a:sy n="100" d="100"/>
      </p:scale>
      <p:origin x="0" y="1048"/>
    </p:cViewPr>
  </p:sorterViewPr>
  <p:notesViewPr>
    <p:cSldViewPr>
      <p:cViewPr varScale="1">
        <p:scale>
          <a:sx n="40" d="100"/>
          <a:sy n="40" d="100"/>
        </p:scale>
        <p:origin x="-1488" y="-9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11BD3-669B-4DBB-A3E2-DF14637D90C5}"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1BA12920-918C-43AE-B9D3-B86C61E2EAF2}">
      <dgm:prSet custT="1"/>
      <dgm:spPr>
        <a:solidFill>
          <a:schemeClr val="accent3"/>
        </a:solidFill>
      </dgm:spPr>
      <dgm:t>
        <a:bodyPr/>
        <a:lstStyle/>
        <a:p>
          <a:r>
            <a:rPr lang="en-US" sz="2400" dirty="0">
              <a:solidFill>
                <a:schemeClr val="accent5">
                  <a:lumMod val="20000"/>
                  <a:lumOff val="80000"/>
                </a:schemeClr>
              </a:solidFill>
            </a:rPr>
            <a:t>Annual Brain Injury Conference</a:t>
          </a:r>
        </a:p>
      </dgm:t>
    </dgm:pt>
    <dgm:pt modelId="{A81197C5-B4C2-44F9-8CF3-D8B3BB324986}" type="parTrans" cxnId="{06F98819-DF22-4BB0-9B19-A4C7EE466570}">
      <dgm:prSet/>
      <dgm:spPr/>
      <dgm:t>
        <a:bodyPr/>
        <a:lstStyle/>
        <a:p>
          <a:endParaRPr lang="en-US"/>
        </a:p>
      </dgm:t>
    </dgm:pt>
    <dgm:pt modelId="{EA1AD27C-8C61-48EC-B244-2F7543EE6A0A}" type="sibTrans" cxnId="{06F98819-DF22-4BB0-9B19-A4C7EE466570}">
      <dgm:prSet/>
      <dgm:spPr/>
      <dgm:t>
        <a:bodyPr/>
        <a:lstStyle/>
        <a:p>
          <a:endParaRPr lang="en-US"/>
        </a:p>
      </dgm:t>
    </dgm:pt>
    <dgm:pt modelId="{E4024DB7-B03C-4052-A86A-7DCE8EF7C6D6}">
      <dgm:prSet custT="1"/>
      <dgm:spPr>
        <a:solidFill>
          <a:schemeClr val="accent3"/>
        </a:solidFill>
      </dgm:spPr>
      <dgm:t>
        <a:bodyPr/>
        <a:lstStyle/>
        <a:p>
          <a:r>
            <a:rPr lang="en-US" sz="2400" dirty="0">
              <a:solidFill>
                <a:schemeClr val="accent5">
                  <a:lumMod val="20000"/>
                  <a:lumOff val="80000"/>
                </a:schemeClr>
              </a:solidFill>
            </a:rPr>
            <a:t>Acquired Brain Injury Clinical Continuing Education Series</a:t>
          </a:r>
        </a:p>
      </dgm:t>
    </dgm:pt>
    <dgm:pt modelId="{C0D03E88-1363-44CF-9838-027E89293EE4}" type="parTrans" cxnId="{65D7A9CE-50F4-4080-A5FB-ED2D90F58105}">
      <dgm:prSet/>
      <dgm:spPr/>
      <dgm:t>
        <a:bodyPr/>
        <a:lstStyle/>
        <a:p>
          <a:endParaRPr lang="en-US"/>
        </a:p>
      </dgm:t>
    </dgm:pt>
    <dgm:pt modelId="{F86D58DA-297E-49B2-A202-0972B2ADB14E}" type="sibTrans" cxnId="{65D7A9CE-50F4-4080-A5FB-ED2D90F58105}">
      <dgm:prSet/>
      <dgm:spPr/>
      <dgm:t>
        <a:bodyPr/>
        <a:lstStyle/>
        <a:p>
          <a:endParaRPr lang="en-US"/>
        </a:p>
      </dgm:t>
    </dgm:pt>
    <dgm:pt modelId="{2EA45611-79C7-4FB0-A2D7-A5F99CD3109B}">
      <dgm:prSet custT="1"/>
      <dgm:spPr>
        <a:solidFill>
          <a:schemeClr val="accent3"/>
        </a:solidFill>
      </dgm:spPr>
      <dgm:t>
        <a:bodyPr/>
        <a:lstStyle/>
        <a:p>
          <a:r>
            <a:rPr lang="en-US" sz="2400" dirty="0">
              <a:solidFill>
                <a:schemeClr val="accent5">
                  <a:lumMod val="20000"/>
                  <a:lumOff val="80000"/>
                </a:schemeClr>
              </a:solidFill>
            </a:rPr>
            <a:t>Family and Survivor Education </a:t>
          </a:r>
        </a:p>
      </dgm:t>
    </dgm:pt>
    <dgm:pt modelId="{A4EC7CCC-EE21-4965-B811-B9FB10507024}" type="sibTrans" cxnId="{FDD3CF30-4C7C-4B58-BB5B-661A924DECBC}">
      <dgm:prSet/>
      <dgm:spPr/>
      <dgm:t>
        <a:bodyPr/>
        <a:lstStyle/>
        <a:p>
          <a:endParaRPr lang="en-US"/>
        </a:p>
      </dgm:t>
    </dgm:pt>
    <dgm:pt modelId="{586F8D00-E7E1-4D92-94B9-27DBD6FDFEB3}" type="parTrans" cxnId="{FDD3CF30-4C7C-4B58-BB5B-661A924DECBC}">
      <dgm:prSet/>
      <dgm:spPr/>
      <dgm:t>
        <a:bodyPr/>
        <a:lstStyle/>
        <a:p>
          <a:endParaRPr lang="en-US"/>
        </a:p>
      </dgm:t>
    </dgm:pt>
    <dgm:pt modelId="{82C93400-65A9-4E9D-A2F4-58E932DD103A}">
      <dgm:prSet custT="1"/>
      <dgm:spPr>
        <a:solidFill>
          <a:schemeClr val="accent3"/>
        </a:solidFill>
      </dgm:spPr>
      <dgm:t>
        <a:bodyPr/>
        <a:lstStyle/>
        <a:p>
          <a:r>
            <a:rPr lang="en-US" sz="2400" dirty="0">
              <a:solidFill>
                <a:schemeClr val="accent5">
                  <a:lumMod val="20000"/>
                  <a:lumOff val="80000"/>
                </a:schemeClr>
              </a:solidFill>
            </a:rPr>
            <a:t>Introductory Acquired Brain Injury Series</a:t>
          </a:r>
        </a:p>
      </dgm:t>
    </dgm:pt>
    <dgm:pt modelId="{A701F8B4-2E76-46F7-AC90-1B6E779EE8E8}" type="parTrans" cxnId="{E78A5A67-0EFA-448F-8831-98569EF6D8E0}">
      <dgm:prSet/>
      <dgm:spPr/>
      <dgm:t>
        <a:bodyPr/>
        <a:lstStyle/>
        <a:p>
          <a:endParaRPr lang="en-US"/>
        </a:p>
      </dgm:t>
    </dgm:pt>
    <dgm:pt modelId="{E68FDD34-59A7-4611-903F-F7165F808B38}" type="sibTrans" cxnId="{E78A5A67-0EFA-448F-8831-98569EF6D8E0}">
      <dgm:prSet/>
      <dgm:spPr/>
      <dgm:t>
        <a:bodyPr/>
        <a:lstStyle/>
        <a:p>
          <a:endParaRPr lang="en-US"/>
        </a:p>
      </dgm:t>
    </dgm:pt>
    <dgm:pt modelId="{189E9785-9CF1-4BF4-96B8-9E11B170AB9C}" type="pres">
      <dgm:prSet presAssocID="{B3311BD3-669B-4DBB-A3E2-DF14637D90C5}" presName="diagram" presStyleCnt="0">
        <dgm:presLayoutVars>
          <dgm:dir/>
          <dgm:resizeHandles val="exact"/>
        </dgm:presLayoutVars>
      </dgm:prSet>
      <dgm:spPr/>
    </dgm:pt>
    <dgm:pt modelId="{5AC279E9-615B-44AC-B7C3-80F440D369B9}" type="pres">
      <dgm:prSet presAssocID="{1BA12920-918C-43AE-B9D3-B86C61E2EAF2}" presName="node" presStyleLbl="node1" presStyleIdx="0" presStyleCnt="4" custLinFactNeighborX="35143" custLinFactNeighborY="-61947">
        <dgm:presLayoutVars>
          <dgm:bulletEnabled val="1"/>
        </dgm:presLayoutVars>
      </dgm:prSet>
      <dgm:spPr/>
    </dgm:pt>
    <dgm:pt modelId="{6B9DF1E7-E29F-469A-86C5-BB7F90C1A8C1}" type="pres">
      <dgm:prSet presAssocID="{EA1AD27C-8C61-48EC-B244-2F7543EE6A0A}" presName="sibTrans" presStyleCnt="0"/>
      <dgm:spPr/>
    </dgm:pt>
    <dgm:pt modelId="{C4EB4732-C15A-4C4B-A691-C87AB5A8370F}" type="pres">
      <dgm:prSet presAssocID="{E4024DB7-B03C-4052-A86A-7DCE8EF7C6D6}" presName="node" presStyleLbl="node1" presStyleIdx="1" presStyleCnt="4" custLinFactY="16741" custLinFactNeighborX="51259" custLinFactNeighborY="100000">
        <dgm:presLayoutVars>
          <dgm:bulletEnabled val="1"/>
        </dgm:presLayoutVars>
      </dgm:prSet>
      <dgm:spPr/>
    </dgm:pt>
    <dgm:pt modelId="{9AB0A26B-F8C6-4158-9303-D6D6B5AC79C4}" type="pres">
      <dgm:prSet presAssocID="{F86D58DA-297E-49B2-A202-0972B2ADB14E}" presName="sibTrans" presStyleCnt="0"/>
      <dgm:spPr/>
    </dgm:pt>
    <dgm:pt modelId="{92B83EF1-F27D-4789-ACDE-8CFB91B1A246}" type="pres">
      <dgm:prSet presAssocID="{2EA45611-79C7-4FB0-A2D7-A5F99CD3109B}" presName="node" presStyleLbl="node1" presStyleIdx="2" presStyleCnt="4" custLinFactNeighborX="-58747" custLinFactNeighborY="-61947">
        <dgm:presLayoutVars>
          <dgm:bulletEnabled val="1"/>
        </dgm:presLayoutVars>
      </dgm:prSet>
      <dgm:spPr/>
    </dgm:pt>
    <dgm:pt modelId="{8D2AC6D5-8EF3-4746-93AC-F396B5F34A13}" type="pres">
      <dgm:prSet presAssocID="{A4EC7CCC-EE21-4965-B811-B9FB10507024}" presName="sibTrans" presStyleCnt="0"/>
      <dgm:spPr/>
    </dgm:pt>
    <dgm:pt modelId="{6DCF10EE-E5C6-4D96-931C-DFD30EDA26DA}" type="pres">
      <dgm:prSet presAssocID="{82C93400-65A9-4E9D-A2F4-58E932DD103A}" presName="node" presStyleLbl="node1" presStyleIdx="3" presStyleCnt="4" custScaleY="98771" custLinFactNeighborX="-74857" custLinFactNeighborY="784">
        <dgm:presLayoutVars>
          <dgm:bulletEnabled val="1"/>
        </dgm:presLayoutVars>
      </dgm:prSet>
      <dgm:spPr/>
    </dgm:pt>
  </dgm:ptLst>
  <dgm:cxnLst>
    <dgm:cxn modelId="{06F98819-DF22-4BB0-9B19-A4C7EE466570}" srcId="{B3311BD3-669B-4DBB-A3E2-DF14637D90C5}" destId="{1BA12920-918C-43AE-B9D3-B86C61E2EAF2}" srcOrd="0" destOrd="0" parTransId="{A81197C5-B4C2-44F9-8CF3-D8B3BB324986}" sibTransId="{EA1AD27C-8C61-48EC-B244-2F7543EE6A0A}"/>
    <dgm:cxn modelId="{2847991F-D835-43AB-AD39-FE83236F4D1D}" type="presOf" srcId="{2EA45611-79C7-4FB0-A2D7-A5F99CD3109B}" destId="{92B83EF1-F27D-4789-ACDE-8CFB91B1A246}" srcOrd="0" destOrd="0" presId="urn:microsoft.com/office/officeart/2005/8/layout/default"/>
    <dgm:cxn modelId="{3A4ABD2B-6CF9-45D5-ACD8-B1CF62B6CAF3}" type="presOf" srcId="{1BA12920-918C-43AE-B9D3-B86C61E2EAF2}" destId="{5AC279E9-615B-44AC-B7C3-80F440D369B9}" srcOrd="0" destOrd="0" presId="urn:microsoft.com/office/officeart/2005/8/layout/default"/>
    <dgm:cxn modelId="{FDD3CF30-4C7C-4B58-BB5B-661A924DECBC}" srcId="{B3311BD3-669B-4DBB-A3E2-DF14637D90C5}" destId="{2EA45611-79C7-4FB0-A2D7-A5F99CD3109B}" srcOrd="2" destOrd="0" parTransId="{586F8D00-E7E1-4D92-94B9-27DBD6FDFEB3}" sibTransId="{A4EC7CCC-EE21-4965-B811-B9FB10507024}"/>
    <dgm:cxn modelId="{E78A5A67-0EFA-448F-8831-98569EF6D8E0}" srcId="{B3311BD3-669B-4DBB-A3E2-DF14637D90C5}" destId="{82C93400-65A9-4E9D-A2F4-58E932DD103A}" srcOrd="3" destOrd="0" parTransId="{A701F8B4-2E76-46F7-AC90-1B6E779EE8E8}" sibTransId="{E68FDD34-59A7-4611-903F-F7165F808B38}"/>
    <dgm:cxn modelId="{A86CD770-77E8-4CAD-934B-F8921F533626}" type="presOf" srcId="{B3311BD3-669B-4DBB-A3E2-DF14637D90C5}" destId="{189E9785-9CF1-4BF4-96B8-9E11B170AB9C}" srcOrd="0" destOrd="0" presId="urn:microsoft.com/office/officeart/2005/8/layout/default"/>
    <dgm:cxn modelId="{6732FB53-93EE-4FA9-A339-312EDC6698F9}" type="presOf" srcId="{82C93400-65A9-4E9D-A2F4-58E932DD103A}" destId="{6DCF10EE-E5C6-4D96-931C-DFD30EDA26DA}" srcOrd="0" destOrd="0" presId="urn:microsoft.com/office/officeart/2005/8/layout/default"/>
    <dgm:cxn modelId="{65D7A9CE-50F4-4080-A5FB-ED2D90F58105}" srcId="{B3311BD3-669B-4DBB-A3E2-DF14637D90C5}" destId="{E4024DB7-B03C-4052-A86A-7DCE8EF7C6D6}" srcOrd="1" destOrd="0" parTransId="{C0D03E88-1363-44CF-9838-027E89293EE4}" sibTransId="{F86D58DA-297E-49B2-A202-0972B2ADB14E}"/>
    <dgm:cxn modelId="{151059EE-2E8D-4944-BEB1-690DA01762CE}" type="presOf" srcId="{E4024DB7-B03C-4052-A86A-7DCE8EF7C6D6}" destId="{C4EB4732-C15A-4C4B-A691-C87AB5A8370F}" srcOrd="0" destOrd="0" presId="urn:microsoft.com/office/officeart/2005/8/layout/default"/>
    <dgm:cxn modelId="{9C338954-967D-4AF0-B5EB-D9C1AB0640D0}" type="presParOf" srcId="{189E9785-9CF1-4BF4-96B8-9E11B170AB9C}" destId="{5AC279E9-615B-44AC-B7C3-80F440D369B9}" srcOrd="0" destOrd="0" presId="urn:microsoft.com/office/officeart/2005/8/layout/default"/>
    <dgm:cxn modelId="{6FD90857-F3F3-400E-ADFF-58B43A1F8437}" type="presParOf" srcId="{189E9785-9CF1-4BF4-96B8-9E11B170AB9C}" destId="{6B9DF1E7-E29F-469A-86C5-BB7F90C1A8C1}" srcOrd="1" destOrd="0" presId="urn:microsoft.com/office/officeart/2005/8/layout/default"/>
    <dgm:cxn modelId="{5FB3AAD8-7317-4A69-9EA4-E631B84D35E3}" type="presParOf" srcId="{189E9785-9CF1-4BF4-96B8-9E11B170AB9C}" destId="{C4EB4732-C15A-4C4B-A691-C87AB5A8370F}" srcOrd="2" destOrd="0" presId="urn:microsoft.com/office/officeart/2005/8/layout/default"/>
    <dgm:cxn modelId="{0CCC90F0-A593-41C2-AC1C-6876241B6539}" type="presParOf" srcId="{189E9785-9CF1-4BF4-96B8-9E11B170AB9C}" destId="{9AB0A26B-F8C6-4158-9303-D6D6B5AC79C4}" srcOrd="3" destOrd="0" presId="urn:microsoft.com/office/officeart/2005/8/layout/default"/>
    <dgm:cxn modelId="{610BF60C-2609-468A-B128-6C6F5CD1F918}" type="presParOf" srcId="{189E9785-9CF1-4BF4-96B8-9E11B170AB9C}" destId="{92B83EF1-F27D-4789-ACDE-8CFB91B1A246}" srcOrd="4" destOrd="0" presId="urn:microsoft.com/office/officeart/2005/8/layout/default"/>
    <dgm:cxn modelId="{D4411F2E-693D-462E-95C8-2A8E308013C6}" type="presParOf" srcId="{189E9785-9CF1-4BF4-96B8-9E11B170AB9C}" destId="{8D2AC6D5-8EF3-4746-93AC-F396B5F34A13}" srcOrd="5" destOrd="0" presId="urn:microsoft.com/office/officeart/2005/8/layout/default"/>
    <dgm:cxn modelId="{0978F3D8-FE5C-4858-B747-0AB967AC29A7}" type="presParOf" srcId="{189E9785-9CF1-4BF4-96B8-9E11B170AB9C}" destId="{6DCF10EE-E5C6-4D96-931C-DFD30EDA26D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279E9-615B-44AC-B7C3-80F440D369B9}">
      <dsp:nvSpPr>
        <dsp:cNvPr id="0" name=""/>
        <dsp:cNvSpPr/>
      </dsp:nvSpPr>
      <dsp:spPr>
        <a:xfrm>
          <a:off x="976797" y="0"/>
          <a:ext cx="2779494" cy="166769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Annual Brain Injury Conference</a:t>
          </a:r>
        </a:p>
      </dsp:txBody>
      <dsp:txXfrm>
        <a:off x="976797" y="0"/>
        <a:ext cx="2779494" cy="1667696"/>
      </dsp:txXfrm>
    </dsp:sp>
    <dsp:sp modelId="{C4EB4732-C15A-4C4B-A691-C87AB5A8370F}">
      <dsp:nvSpPr>
        <dsp:cNvPr id="0" name=""/>
        <dsp:cNvSpPr/>
      </dsp:nvSpPr>
      <dsp:spPr>
        <a:xfrm>
          <a:off x="4482184" y="1931166"/>
          <a:ext cx="2779494" cy="166769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Acquired Brain Injury Clinical Continuing Education Series</a:t>
          </a:r>
        </a:p>
      </dsp:txBody>
      <dsp:txXfrm>
        <a:off x="4482184" y="1931166"/>
        <a:ext cx="2779494" cy="1667696"/>
      </dsp:txXfrm>
    </dsp:sp>
    <dsp:sp modelId="{92B83EF1-F27D-4789-ACDE-8CFB91B1A246}">
      <dsp:nvSpPr>
        <dsp:cNvPr id="0" name=""/>
        <dsp:cNvSpPr/>
      </dsp:nvSpPr>
      <dsp:spPr>
        <a:xfrm>
          <a:off x="4482018" y="0"/>
          <a:ext cx="2779494" cy="1667696"/>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Family and Survivor Education </a:t>
          </a:r>
        </a:p>
      </dsp:txBody>
      <dsp:txXfrm>
        <a:off x="4482018" y="0"/>
        <a:ext cx="2779494" cy="1667696"/>
      </dsp:txXfrm>
    </dsp:sp>
    <dsp:sp modelId="{6DCF10EE-E5C6-4D96-931C-DFD30EDA26DA}">
      <dsp:nvSpPr>
        <dsp:cNvPr id="0" name=""/>
        <dsp:cNvSpPr/>
      </dsp:nvSpPr>
      <dsp:spPr>
        <a:xfrm>
          <a:off x="976797" y="1951662"/>
          <a:ext cx="2779494" cy="1647200"/>
        </a:xfrm>
        <a:prstGeom prst="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5">
                  <a:lumMod val="20000"/>
                  <a:lumOff val="80000"/>
                </a:schemeClr>
              </a:solidFill>
            </a:rPr>
            <a:t>Introductory Acquired Brain Injury Series</a:t>
          </a:r>
        </a:p>
      </dsp:txBody>
      <dsp:txXfrm>
        <a:off x="976797" y="1951662"/>
        <a:ext cx="2779494" cy="16472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defRPr sz="1200" b="0">
                <a:latin typeface="Times New Roman" pitchFamily="18" charset="0"/>
                <a:ea typeface="+mn-ea"/>
                <a:cs typeface="+mn-cs"/>
              </a:defRPr>
            </a:lvl1pPr>
          </a:lstStyle>
          <a:p>
            <a:pPr>
              <a:defRPr/>
            </a:pPr>
            <a:endParaRPr lang="en-US"/>
          </a:p>
        </p:txBody>
      </p:sp>
      <p:sp>
        <p:nvSpPr>
          <p:cNvPr id="11469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defRPr sz="1200" b="0">
                <a:latin typeface="Times New Roman" pitchFamily="18" charset="0"/>
                <a:ea typeface="+mn-ea"/>
                <a:cs typeface="+mn-cs"/>
              </a:defRPr>
            </a:lvl1pPr>
          </a:lstStyle>
          <a:p>
            <a:pPr>
              <a:defRPr/>
            </a:pPr>
            <a:endParaRPr lang="en-US"/>
          </a:p>
        </p:txBody>
      </p:sp>
      <p:sp>
        <p:nvSpPr>
          <p:cNvPr id="11469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defRPr sz="1200" b="0">
                <a:latin typeface="Times New Roman" pitchFamily="18" charset="0"/>
                <a:ea typeface="+mn-ea"/>
                <a:cs typeface="+mn-cs"/>
              </a:defRPr>
            </a:lvl1pPr>
          </a:lstStyle>
          <a:p>
            <a:pPr>
              <a:defRPr/>
            </a:pPr>
            <a:endParaRPr lang="en-US"/>
          </a:p>
        </p:txBody>
      </p:sp>
      <p:sp>
        <p:nvSpPr>
          <p:cNvPr id="11469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defRPr sz="1200" b="0">
                <a:latin typeface="Times New Roman" charset="0"/>
              </a:defRPr>
            </a:lvl1pPr>
          </a:lstStyle>
          <a:p>
            <a:pPr>
              <a:defRPr/>
            </a:pPr>
            <a:fld id="{418A7455-6304-9C48-A820-AE6D49BEB49B}" type="slidenum">
              <a:rPr lang="en-US"/>
              <a:pPr>
                <a:defRPr/>
              </a:pPr>
              <a:t>‹#›</a:t>
            </a:fld>
            <a:endParaRPr lang="en-US"/>
          </a:p>
        </p:txBody>
      </p:sp>
    </p:spTree>
    <p:extLst>
      <p:ext uri="{BB962C8B-B14F-4D97-AF65-F5344CB8AC3E}">
        <p14:creationId xmlns:p14="http://schemas.microsoft.com/office/powerpoint/2010/main" val="2353794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3550"/>
          </a:xfrm>
          <a:prstGeom prst="rect">
            <a:avLst/>
          </a:prstGeom>
          <a:noFill/>
          <a:ln w="12700">
            <a:noFill/>
            <a:miter lim="800000"/>
            <a:headEnd type="none" w="sm" len="sm"/>
            <a:tailEnd type="none" w="sm" len="sm"/>
          </a:ln>
          <a:effectLst/>
        </p:spPr>
        <p:txBody>
          <a:bodyPr vert="horz" wrap="square" lIns="91504" tIns="45752" rIns="91504" bIns="45752"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3971925" y="0"/>
            <a:ext cx="3038475" cy="463550"/>
          </a:xfrm>
          <a:prstGeom prst="rect">
            <a:avLst/>
          </a:prstGeom>
          <a:noFill/>
          <a:ln w="12700">
            <a:noFill/>
            <a:miter lim="800000"/>
            <a:headEnd type="none" w="sm" len="sm"/>
            <a:tailEnd type="none" w="sm" len="sm"/>
          </a:ln>
          <a:effectLst/>
        </p:spPr>
        <p:txBody>
          <a:bodyPr vert="horz" wrap="square" lIns="91504" tIns="45752" rIns="91504" bIns="45752"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969963" y="693738"/>
            <a:ext cx="5072062" cy="3473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935038" y="4398963"/>
            <a:ext cx="5140325" cy="4165600"/>
          </a:xfrm>
          <a:prstGeom prst="rect">
            <a:avLst/>
          </a:prstGeom>
          <a:noFill/>
          <a:ln w="12700">
            <a:noFill/>
            <a:miter lim="800000"/>
            <a:headEnd type="none" w="sm" len="sm"/>
            <a:tailEnd type="none" w="sm" len="sm"/>
          </a:ln>
          <a:effectLst/>
        </p:spPr>
        <p:txBody>
          <a:bodyPr vert="horz" wrap="square" lIns="91504" tIns="45752" rIns="91504" bIns="457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796338"/>
            <a:ext cx="3038475" cy="463550"/>
          </a:xfrm>
          <a:prstGeom prst="rect">
            <a:avLst/>
          </a:prstGeom>
          <a:noFill/>
          <a:ln w="12700">
            <a:noFill/>
            <a:miter lim="800000"/>
            <a:headEnd type="none" w="sm" len="sm"/>
            <a:tailEnd type="none" w="sm" len="sm"/>
          </a:ln>
          <a:effectLst/>
        </p:spPr>
        <p:txBody>
          <a:bodyPr vert="horz" wrap="square" lIns="91504" tIns="45752" rIns="91504" bIns="45752"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3971925" y="8796338"/>
            <a:ext cx="3038475" cy="463550"/>
          </a:xfrm>
          <a:prstGeom prst="rect">
            <a:avLst/>
          </a:prstGeom>
          <a:noFill/>
          <a:ln w="12700">
            <a:noFill/>
            <a:miter lim="800000"/>
            <a:headEnd type="none" w="sm" len="sm"/>
            <a:tailEnd type="none" w="sm" len="sm"/>
          </a:ln>
          <a:effectLst/>
        </p:spPr>
        <p:txBody>
          <a:bodyPr vert="horz" wrap="square" lIns="91504" tIns="45752" rIns="91504" bIns="45752" numCol="1" anchor="b" anchorCtr="0" compatLnSpc="1">
            <a:prstTxWarp prst="textNoShape">
              <a:avLst/>
            </a:prstTxWarp>
          </a:bodyPr>
          <a:lstStyle>
            <a:lvl1pPr algn="r">
              <a:defRPr sz="1200"/>
            </a:lvl1pPr>
          </a:lstStyle>
          <a:p>
            <a:pPr>
              <a:defRPr/>
            </a:pPr>
            <a:fld id="{B2C18ABE-A10C-874D-BB01-9DEE15076491}" type="slidenum">
              <a:rPr lang="en-US"/>
              <a:pPr>
                <a:defRPr/>
              </a:pPr>
              <a:t>‹#›</a:t>
            </a:fld>
            <a:endParaRPr lang="en-US"/>
          </a:p>
        </p:txBody>
      </p:sp>
    </p:spTree>
    <p:extLst>
      <p:ext uri="{BB962C8B-B14F-4D97-AF65-F5344CB8AC3E}">
        <p14:creationId xmlns:p14="http://schemas.microsoft.com/office/powerpoint/2010/main" val="2492110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ＭＳ Ｐゴシック" charset="0"/>
      </a:defRPr>
    </a:lvl1pPr>
    <a:lvl2pPr marL="449817"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2pPr>
    <a:lvl3pPr marL="899633"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3pPr>
    <a:lvl4pPr marL="1349451"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4pPr>
    <a:lvl5pPr marL="1799267" algn="l" rtl="0" eaLnBrk="0" fontAlgn="base" hangingPunct="0">
      <a:spcBef>
        <a:spcPct val="30000"/>
      </a:spcBef>
      <a:spcAft>
        <a:spcPct val="0"/>
      </a:spcAft>
      <a:defRPr sz="1100" kern="1200">
        <a:solidFill>
          <a:schemeClr val="tx1"/>
        </a:solidFill>
        <a:latin typeface="Times New Roman" pitchFamily="18" charset="0"/>
        <a:ea typeface="ＭＳ Ｐゴシック" charset="0"/>
        <a:cs typeface="+mn-cs"/>
      </a:defRPr>
    </a:lvl5pPr>
    <a:lvl6pPr marL="2249084" algn="l" defTabSz="899633" rtl="0" eaLnBrk="1" latinLnBrk="0" hangingPunct="1">
      <a:defRPr sz="1100" kern="1200">
        <a:solidFill>
          <a:schemeClr val="tx1"/>
        </a:solidFill>
        <a:latin typeface="+mn-lt"/>
        <a:ea typeface="+mn-ea"/>
        <a:cs typeface="+mn-cs"/>
      </a:defRPr>
    </a:lvl6pPr>
    <a:lvl7pPr marL="2698900" algn="l" defTabSz="899633" rtl="0" eaLnBrk="1" latinLnBrk="0" hangingPunct="1">
      <a:defRPr sz="1100" kern="1200">
        <a:solidFill>
          <a:schemeClr val="tx1"/>
        </a:solidFill>
        <a:latin typeface="+mn-lt"/>
        <a:ea typeface="+mn-ea"/>
        <a:cs typeface="+mn-cs"/>
      </a:defRPr>
    </a:lvl7pPr>
    <a:lvl8pPr marL="3148717" algn="l" defTabSz="899633" rtl="0" eaLnBrk="1" latinLnBrk="0" hangingPunct="1">
      <a:defRPr sz="1100" kern="1200">
        <a:solidFill>
          <a:schemeClr val="tx1"/>
        </a:solidFill>
        <a:latin typeface="+mn-lt"/>
        <a:ea typeface="+mn-ea"/>
        <a:cs typeface="+mn-cs"/>
      </a:defRPr>
    </a:lvl8pPr>
    <a:lvl9pPr marL="3598533" algn="l" defTabSz="8996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9963" y="693738"/>
            <a:ext cx="5072062" cy="3473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C18ABE-A10C-874D-BB01-9DEE15076491}"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7971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34</a:t>
            </a:fld>
            <a:endParaRPr lang="en-US"/>
          </a:p>
        </p:txBody>
      </p:sp>
    </p:spTree>
    <p:extLst>
      <p:ext uri="{BB962C8B-B14F-4D97-AF65-F5344CB8AC3E}">
        <p14:creationId xmlns:p14="http://schemas.microsoft.com/office/powerpoint/2010/main" val="4107611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7E72E3-BB81-4275-A7E3-7A32418113DD}" type="slidenum">
              <a:rPr lang="en-US" smtClean="0"/>
              <a:t>36</a:t>
            </a:fld>
            <a:endParaRPr lang="en-US"/>
          </a:p>
        </p:txBody>
      </p:sp>
    </p:spTree>
    <p:extLst>
      <p:ext uri="{BB962C8B-B14F-4D97-AF65-F5344CB8AC3E}">
        <p14:creationId xmlns:p14="http://schemas.microsoft.com/office/powerpoint/2010/main" val="2987022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38</a:t>
            </a:fld>
            <a:endParaRPr lang="en-US"/>
          </a:p>
        </p:txBody>
      </p:sp>
    </p:spTree>
    <p:extLst>
      <p:ext uri="{BB962C8B-B14F-4D97-AF65-F5344CB8AC3E}">
        <p14:creationId xmlns:p14="http://schemas.microsoft.com/office/powerpoint/2010/main" val="258570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3</a:t>
            </a:fld>
            <a:endParaRPr lang="en-US"/>
          </a:p>
        </p:txBody>
      </p:sp>
    </p:spTree>
    <p:extLst>
      <p:ext uri="{BB962C8B-B14F-4D97-AF65-F5344CB8AC3E}">
        <p14:creationId xmlns:p14="http://schemas.microsoft.com/office/powerpoint/2010/main" val="313922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1143000"/>
            <a:ext cx="45053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542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Use phrases like “it sounds like” or What I’m hearing is” instead of “I understand”.</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20</a:t>
            </a:fld>
            <a:endParaRPr lang="en-US"/>
          </a:p>
        </p:txBody>
      </p:sp>
    </p:spTree>
    <p:extLst>
      <p:ext uri="{BB962C8B-B14F-4D97-AF65-F5344CB8AC3E}">
        <p14:creationId xmlns:p14="http://schemas.microsoft.com/office/powerpoint/2010/main" val="428251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cited for particular roadway infractions, infractions that put people at risk for brain trauma are fined for those violations, and these collected fines go to the HITS fund.</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24</a:t>
            </a:fld>
            <a:endParaRPr lang="en-US"/>
          </a:p>
        </p:txBody>
      </p:sp>
    </p:spTree>
    <p:extLst>
      <p:ext uri="{BB962C8B-B14F-4D97-AF65-F5344CB8AC3E}">
        <p14:creationId xmlns:p14="http://schemas.microsoft.com/office/powerpoint/2010/main" val="3999691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25</a:t>
            </a:fld>
            <a:endParaRPr lang="en-US"/>
          </a:p>
        </p:txBody>
      </p:sp>
    </p:spTree>
    <p:extLst>
      <p:ext uri="{BB962C8B-B14F-4D97-AF65-F5344CB8AC3E}">
        <p14:creationId xmlns:p14="http://schemas.microsoft.com/office/powerpoint/2010/main" val="146667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A-Head- is a dynamic school-based program that has been teaching students to avoid risk-taking behavior and develop healthy living habits. BIA-MA has visited hundreds of Massachusetts schools and educated thousands of students!!</a:t>
            </a:r>
          </a:p>
          <a:p>
            <a:endParaRPr lang="en-US" dirty="0"/>
          </a:p>
          <a:p>
            <a:r>
              <a:rPr lang="en-US" dirty="0"/>
              <a:t>Brains At Risk- is an awareness and prevention program that links dangerous and risky driving behaviors to the devastating effects of traumatic brain injury (TBI).</a:t>
            </a:r>
          </a:p>
          <a:p>
            <a:endParaRPr lang="en-US" dirty="0"/>
          </a:p>
          <a:p>
            <a:r>
              <a:rPr lang="en-US" dirty="0"/>
              <a:t>Survivors Voice- is similar to Brains At Risk but is specifically tailored to speak to those who are substance use treatment, and second offender DUI/OUI programs. All of these programs get to hear the personal stories of those whose lives have been permanently affected by brain injury that was caused by impaired or risky driving behaviors. </a:t>
            </a:r>
          </a:p>
          <a:p>
            <a:endParaRPr lang="en-US" dirty="0"/>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27</a:t>
            </a:fld>
            <a:endParaRPr lang="en-US"/>
          </a:p>
        </p:txBody>
      </p:sp>
    </p:spTree>
    <p:extLst>
      <p:ext uri="{BB962C8B-B14F-4D97-AF65-F5344CB8AC3E}">
        <p14:creationId xmlns:p14="http://schemas.microsoft.com/office/powerpoint/2010/main" val="71552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Education/training for individuals, families, and professionals to foster understanding of the long-term impact of the injury </a:t>
            </a:r>
          </a:p>
          <a:p>
            <a:r>
              <a:rPr lang="en-US" dirty="0">
                <a:highlight>
                  <a:srgbClr val="FFFF00"/>
                </a:highlight>
              </a:rPr>
              <a:t>Review descriptions of each; and we will talk more on this at the end. </a:t>
            </a:r>
          </a:p>
          <a:p>
            <a:endParaRPr lang="en-US" dirty="0"/>
          </a:p>
        </p:txBody>
      </p:sp>
      <p:sp>
        <p:nvSpPr>
          <p:cNvPr id="4" name="Slide Number Placeholder 3"/>
          <p:cNvSpPr>
            <a:spLocks noGrp="1"/>
          </p:cNvSpPr>
          <p:nvPr>
            <p:ph type="sldNum" sz="quarter" idx="10"/>
          </p:nvPr>
        </p:nvSpPr>
        <p:spPr/>
        <p:txBody>
          <a:bodyPr/>
          <a:lstStyle/>
          <a:p>
            <a:pPr>
              <a:defRPr/>
            </a:pPr>
            <a:fld id="{B2C18ABE-A10C-874D-BB01-9DEE15076491}" type="slidenum">
              <a:rPr lang="en-US" smtClean="0"/>
              <a:pPr>
                <a:defRPr/>
              </a:pPr>
              <a:t>28</a:t>
            </a:fld>
            <a:endParaRPr lang="en-US"/>
          </a:p>
        </p:txBody>
      </p:sp>
    </p:spTree>
    <p:extLst>
      <p:ext uri="{BB962C8B-B14F-4D97-AF65-F5344CB8AC3E}">
        <p14:creationId xmlns:p14="http://schemas.microsoft.com/office/powerpoint/2010/main" val="414156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support groups are virtual until further notice but have been highly recommended and attended during the pandemic.</a:t>
            </a:r>
          </a:p>
          <a:p>
            <a:endParaRPr lang="en-US" dirty="0"/>
          </a:p>
          <a:p>
            <a:r>
              <a:rPr lang="en-US" dirty="0"/>
              <a:t>Put Support Group in the chat-explain the calendar can be found on that website, not sure which group is for you? Contact us @ info@biama.org</a:t>
            </a:r>
          </a:p>
        </p:txBody>
      </p:sp>
      <p:sp>
        <p:nvSpPr>
          <p:cNvPr id="4" name="Slide Number Placeholder 3"/>
          <p:cNvSpPr>
            <a:spLocks noGrp="1"/>
          </p:cNvSpPr>
          <p:nvPr>
            <p:ph type="sldNum" sz="quarter" idx="5"/>
          </p:nvPr>
        </p:nvSpPr>
        <p:spPr/>
        <p:txBody>
          <a:bodyPr/>
          <a:lstStyle/>
          <a:p>
            <a:pPr>
              <a:defRPr/>
            </a:pPr>
            <a:fld id="{B2C18ABE-A10C-874D-BB01-9DEE15076491}" type="slidenum">
              <a:rPr lang="en-US" smtClean="0"/>
              <a:pPr>
                <a:defRPr/>
              </a:pPr>
              <a:t>31</a:t>
            </a:fld>
            <a:endParaRPr lang="en-US"/>
          </a:p>
        </p:txBody>
      </p:sp>
    </p:spTree>
    <p:extLst>
      <p:ext uri="{BB962C8B-B14F-4D97-AF65-F5344CB8AC3E}">
        <p14:creationId xmlns:p14="http://schemas.microsoft.com/office/powerpoint/2010/main" val="642581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42851"/>
            <a:ext cx="7364806"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82760" y="4243845"/>
            <a:ext cx="2526995" cy="276940"/>
          </a:xfrm>
          <a:prstGeom prst="rect">
            <a:avLst/>
          </a:prstGeom>
        </p:spPr>
      </p:pic>
      <p:sp>
        <p:nvSpPr>
          <p:cNvPr id="9" name="Rectangle 8"/>
          <p:cNvSpPr/>
          <p:nvPr/>
        </p:nvSpPr>
        <p:spPr bwMode="ltGray">
          <a:xfrm>
            <a:off x="0" y="2590078"/>
            <a:ext cx="7364807"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482760" y="2590078"/>
            <a:ext cx="2526996"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58697" y="2733709"/>
            <a:ext cx="664563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58697" y="4394041"/>
            <a:ext cx="6688159"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988284" y="5936189"/>
            <a:ext cx="2252782" cy="365125"/>
          </a:xfrm>
        </p:spPr>
        <p:txBody>
          <a:bodyPr/>
          <a:lstStyle/>
          <a:p>
            <a:pPr>
              <a:defRPr/>
            </a:pPr>
            <a:endParaRPr lang="en-US"/>
          </a:p>
        </p:txBody>
      </p:sp>
      <p:sp>
        <p:nvSpPr>
          <p:cNvPr id="5" name="Footer Placeholder 4"/>
          <p:cNvSpPr>
            <a:spLocks noGrp="1"/>
          </p:cNvSpPr>
          <p:nvPr>
            <p:ph type="ftr" sz="quarter" idx="11"/>
          </p:nvPr>
        </p:nvSpPr>
        <p:spPr>
          <a:xfrm>
            <a:off x="584056" y="5936190"/>
            <a:ext cx="4403585" cy="365125"/>
          </a:xfrm>
        </p:spPr>
        <p:txBody>
          <a:bodyPr/>
          <a:lstStyle/>
          <a:p>
            <a:pPr>
              <a:defRPr/>
            </a:pPr>
            <a:endParaRPr lang="en-US"/>
          </a:p>
        </p:txBody>
      </p:sp>
      <p:sp>
        <p:nvSpPr>
          <p:cNvPr id="6" name="Slide Number Placeholder 5"/>
          <p:cNvSpPr>
            <a:spLocks noGrp="1"/>
          </p:cNvSpPr>
          <p:nvPr>
            <p:ph type="sldNum" sz="quarter" idx="12"/>
          </p:nvPr>
        </p:nvSpPr>
        <p:spPr>
          <a:xfrm>
            <a:off x="7676145" y="2750337"/>
            <a:ext cx="1500423" cy="1356442"/>
          </a:xfrm>
        </p:spPr>
        <p:txBody>
          <a:bodyPr/>
          <a:lstStyle/>
          <a:p>
            <a:pPr>
              <a:defRPr/>
            </a:pPr>
            <a:fld id="{942908F1-EC0E-E34C-8008-373FAD8059B2}" type="slidenum">
              <a:rPr lang="en-US" smtClean="0"/>
              <a:pPr>
                <a:defRPr/>
              </a:pPr>
              <a:t>‹#›</a:t>
            </a:fld>
            <a:endParaRPr lang="en-US"/>
          </a:p>
        </p:txBody>
      </p:sp>
    </p:spTree>
    <p:extLst>
      <p:ext uri="{BB962C8B-B14F-4D97-AF65-F5344CB8AC3E}">
        <p14:creationId xmlns:p14="http://schemas.microsoft.com/office/powerpoint/2010/main" val="218791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1" y="4572001"/>
            <a:ext cx="10032038"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058" y="4711617"/>
            <a:ext cx="7549534"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2126" y="609599"/>
            <a:ext cx="7551466"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4056" y="5256099"/>
            <a:ext cx="7549536"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11311"/>
            <a:ext cx="1259031" cy="1090789"/>
          </a:xfrm>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377472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1" y="4572001"/>
            <a:ext cx="10032038"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4041" y="609597"/>
            <a:ext cx="7551466"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82125" y="4710340"/>
            <a:ext cx="7543382"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11617"/>
            <a:ext cx="1259031" cy="1090789"/>
          </a:xfrm>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42059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1" y="4572001"/>
            <a:ext cx="10032038"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40848" y="616984"/>
            <a:ext cx="7035313"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083401" y="3660763"/>
            <a:ext cx="6556358"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82126" y="4710340"/>
            <a:ext cx="7559552"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09927"/>
            <a:ext cx="1259031" cy="1090789"/>
          </a:xfrm>
        </p:spPr>
        <p:txBody>
          <a:bodyPr/>
          <a:lstStyle/>
          <a:p>
            <a:pPr>
              <a:defRPr/>
            </a:pPr>
            <a:fld id="{D09E33D8-D9FF-5546-8B86-E8417FD520A7}" type="slidenum">
              <a:rPr lang="en-US" smtClean="0"/>
              <a:pPr>
                <a:defRPr/>
              </a:pPr>
              <a:t>‹#›</a:t>
            </a:fld>
            <a:endParaRPr lang="en-US"/>
          </a:p>
        </p:txBody>
      </p:sp>
      <p:sp>
        <p:nvSpPr>
          <p:cNvPr id="27" name="TextBox 26"/>
          <p:cNvSpPr txBox="1"/>
          <p:nvPr/>
        </p:nvSpPr>
        <p:spPr>
          <a:xfrm>
            <a:off x="296661" y="748116"/>
            <a:ext cx="584055"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7628833" y="2998574"/>
            <a:ext cx="500618"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49328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1" y="4572001"/>
            <a:ext cx="10032038"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5" y="4710340"/>
            <a:ext cx="7551466"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82126" y="5300150"/>
            <a:ext cx="7551466"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602527" y="4709927"/>
            <a:ext cx="1259031" cy="1090789"/>
          </a:xfrm>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357179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1" y="609601"/>
            <a:ext cx="10032038"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82126" y="753228"/>
            <a:ext cx="7551466"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83210" y="2329489"/>
            <a:ext cx="240296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1037" y="3015291"/>
            <a:ext cx="240296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51763" y="2336873"/>
            <a:ext cx="240296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53183" y="3007907"/>
            <a:ext cx="240296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722438" y="2336873"/>
            <a:ext cx="240296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730523" y="3007906"/>
            <a:ext cx="2402967"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51327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1" y="609601"/>
            <a:ext cx="10032038"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82126" y="753228"/>
            <a:ext cx="7551466"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82950" y="4297503"/>
            <a:ext cx="240044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82950" y="2336873"/>
            <a:ext cx="240044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82950" y="4873765"/>
            <a:ext cx="240044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43095" y="4297503"/>
            <a:ext cx="24254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43095" y="2336873"/>
            <a:ext cx="242542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41985" y="4873764"/>
            <a:ext cx="242863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727795" y="4297503"/>
            <a:ext cx="2402719"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727794" y="2336873"/>
            <a:ext cx="240271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727692" y="4873762"/>
            <a:ext cx="2405901"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1748083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1" y="609601"/>
            <a:ext cx="10032038"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28"/>
            <a:ext cx="7551466"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56CAB2-B10C-1C4B-8010-30AE8C797F52}" type="slidenum">
              <a:rPr lang="en-US" smtClean="0"/>
              <a:pPr>
                <a:defRPr/>
              </a:pPr>
              <a:t>‹#›</a:t>
            </a:fld>
            <a:endParaRPr lang="en-US"/>
          </a:p>
        </p:txBody>
      </p:sp>
    </p:spTree>
    <p:extLst>
      <p:ext uri="{BB962C8B-B14F-4D97-AF65-F5344CB8AC3E}">
        <p14:creationId xmlns:p14="http://schemas.microsoft.com/office/powerpoint/2010/main" val="292685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5335653" y="2682213"/>
            <a:ext cx="6862555" cy="1498130"/>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8173695" y="609597"/>
            <a:ext cx="1171177"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58697" y="609599"/>
            <a:ext cx="7200885"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06738" y="5936189"/>
            <a:ext cx="2252782" cy="365125"/>
          </a:xfrm>
        </p:spPr>
        <p:txBody>
          <a:bodyPr/>
          <a:lstStyle/>
          <a:p>
            <a:pPr>
              <a:defRPr/>
            </a:pPr>
            <a:endParaRPr lang="en-US"/>
          </a:p>
        </p:txBody>
      </p:sp>
      <p:sp>
        <p:nvSpPr>
          <p:cNvPr id="5" name="Footer Placeholder 4"/>
          <p:cNvSpPr>
            <a:spLocks noGrp="1"/>
          </p:cNvSpPr>
          <p:nvPr>
            <p:ph type="ftr" sz="quarter" idx="11"/>
          </p:nvPr>
        </p:nvSpPr>
        <p:spPr>
          <a:xfrm>
            <a:off x="558697" y="5936190"/>
            <a:ext cx="4948103" cy="365125"/>
          </a:xfrm>
        </p:spPr>
        <p:txBody>
          <a:bodyPr/>
          <a:lstStyle/>
          <a:p>
            <a:pPr>
              <a:defRPr/>
            </a:pPr>
            <a:endParaRPr lang="en-US"/>
          </a:p>
        </p:txBody>
      </p:sp>
      <p:sp>
        <p:nvSpPr>
          <p:cNvPr id="6" name="Slide Number Placeholder 5"/>
          <p:cNvSpPr>
            <a:spLocks noGrp="1"/>
          </p:cNvSpPr>
          <p:nvPr>
            <p:ph type="sldNum" sz="quarter" idx="12"/>
          </p:nvPr>
        </p:nvSpPr>
        <p:spPr>
          <a:xfrm>
            <a:off x="8136854" y="5432500"/>
            <a:ext cx="1258812" cy="1273100"/>
          </a:xfrm>
        </p:spPr>
        <p:txBody>
          <a:bodyPr anchor="t"/>
          <a:lstStyle>
            <a:lvl1pPr algn="ctr">
              <a:defRPr/>
            </a:lvl1pPr>
          </a:lstStyle>
          <a:p>
            <a:pPr>
              <a:defRPr/>
            </a:pPr>
            <a:fld id="{8E57D2F0-F814-5044-9B7D-5E2053BF6200}" type="slidenum">
              <a:rPr lang="en-US" smtClean="0"/>
              <a:pPr>
                <a:defRPr/>
              </a:pPr>
              <a:t>‹#›</a:t>
            </a:fld>
            <a:endParaRPr lang="en-US"/>
          </a:p>
        </p:txBody>
      </p:sp>
    </p:spTree>
    <p:extLst>
      <p:ext uri="{BB962C8B-B14F-4D97-AF65-F5344CB8AC3E}">
        <p14:creationId xmlns:p14="http://schemas.microsoft.com/office/powerpoint/2010/main" val="160604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251546" y="2039515"/>
            <a:ext cx="7509272" cy="2128049"/>
          </a:xfrm>
        </p:spPr>
        <p:txBody>
          <a:bodyPr anchor="b"/>
          <a:lstStyle>
            <a:lvl1pPr algn="ctr">
              <a:lnSpc>
                <a:spcPct val="125000"/>
              </a:lnSpc>
              <a:defRPr sz="4927">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251546" y="4221163"/>
            <a:ext cx="7509272" cy="882001"/>
          </a:xfrm>
          <a:solidFill>
            <a:schemeClr val="accent2">
              <a:alpha val="90000"/>
            </a:schemeClr>
          </a:solidFill>
        </p:spPr>
        <p:txBody>
          <a:bodyPr anchor="ctr" anchorCtr="0">
            <a:normAutofit/>
          </a:bodyPr>
          <a:lstStyle>
            <a:lvl1pPr marL="0" indent="0" algn="ctr" defTabSz="750905" rtl="0" eaLnBrk="1" latinLnBrk="0" hangingPunct="1">
              <a:lnSpc>
                <a:spcPct val="90000"/>
              </a:lnSpc>
              <a:spcBef>
                <a:spcPts val="821"/>
              </a:spcBef>
              <a:buFont typeface="Arial" panose="020B0604020202020204" pitchFamily="34" charset="0"/>
              <a:buNone/>
              <a:defRPr lang="en-US" sz="2053" b="1" i="1" kern="1200" spc="53" dirty="0">
                <a:solidFill>
                  <a:schemeClr val="accent1"/>
                </a:solidFill>
                <a:latin typeface="+mn-lt"/>
                <a:ea typeface="+mn-ea"/>
                <a:cs typeface="Arial"/>
              </a:defRPr>
            </a:lvl1pPr>
            <a:lvl2pPr marL="375453" indent="0" algn="ctr">
              <a:buNone/>
              <a:defRPr sz="1642"/>
            </a:lvl2pPr>
            <a:lvl3pPr marL="750905" indent="0" algn="ctr">
              <a:buNone/>
              <a:defRPr sz="1478"/>
            </a:lvl3pPr>
            <a:lvl4pPr marL="1126358" indent="0" algn="ctr">
              <a:buNone/>
              <a:defRPr sz="1314"/>
            </a:lvl4pPr>
            <a:lvl5pPr marL="1501811" indent="0" algn="ctr">
              <a:buNone/>
              <a:defRPr sz="1314"/>
            </a:lvl5pPr>
            <a:lvl6pPr marL="1877263" indent="0" algn="ctr">
              <a:buNone/>
              <a:defRPr sz="1314"/>
            </a:lvl6pPr>
            <a:lvl7pPr marL="2252716" indent="0" algn="ctr">
              <a:buNone/>
              <a:defRPr sz="1314"/>
            </a:lvl7pPr>
            <a:lvl8pPr marL="2628168" indent="0" algn="ctr">
              <a:buNone/>
              <a:defRPr sz="1314"/>
            </a:lvl8pPr>
            <a:lvl9pPr marL="3003621" indent="0" algn="ctr">
              <a:buNone/>
              <a:defRPr sz="1314"/>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5/14/2024</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a:xfrm>
            <a:off x="9418490" y="6174903"/>
            <a:ext cx="293272" cy="365125"/>
          </a:xfrm>
          <a:prstGeom prst="rect">
            <a:avLst/>
          </a:prstGeom>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87536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a:xfrm>
            <a:off x="688350" y="1825625"/>
            <a:ext cx="8635663"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5/14/2024</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22627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1" y="609601"/>
            <a:ext cx="10032038"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BC9279-68D5-6B49-BA66-5D0F8C44C9D8}" type="slidenum">
              <a:rPr lang="en-US" smtClean="0"/>
              <a:pPr>
                <a:defRPr/>
              </a:pPr>
              <a:t>‹#›</a:t>
            </a:fld>
            <a:endParaRPr lang="en-US"/>
          </a:p>
        </p:txBody>
      </p:sp>
    </p:spTree>
    <p:extLst>
      <p:ext uri="{BB962C8B-B14F-4D97-AF65-F5344CB8AC3E}">
        <p14:creationId xmlns:p14="http://schemas.microsoft.com/office/powerpoint/2010/main" val="659474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683135" y="1709739"/>
            <a:ext cx="8635663" cy="2852737"/>
          </a:xfrm>
        </p:spPr>
        <p:txBody>
          <a:bodyPr anchor="b"/>
          <a:lstStyle>
            <a:lvl1pPr>
              <a:defRPr sz="4927"/>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683135" y="4589464"/>
            <a:ext cx="8635663" cy="1500187"/>
          </a:xfrm>
        </p:spPr>
        <p:txBody>
          <a:bodyPr/>
          <a:lstStyle>
            <a:lvl1pPr marL="0" indent="0">
              <a:buNone/>
              <a:defRPr sz="1971">
                <a:solidFill>
                  <a:schemeClr val="tx1">
                    <a:tint val="75000"/>
                  </a:schemeClr>
                </a:solidFill>
              </a:defRPr>
            </a:lvl1pPr>
            <a:lvl2pPr marL="375453" indent="0">
              <a:buNone/>
              <a:defRPr sz="1642">
                <a:solidFill>
                  <a:schemeClr val="tx1">
                    <a:tint val="75000"/>
                  </a:schemeClr>
                </a:solidFill>
              </a:defRPr>
            </a:lvl2pPr>
            <a:lvl3pPr marL="750905" indent="0">
              <a:buNone/>
              <a:defRPr sz="1478">
                <a:solidFill>
                  <a:schemeClr val="tx1">
                    <a:tint val="75000"/>
                  </a:schemeClr>
                </a:solidFill>
              </a:defRPr>
            </a:lvl3pPr>
            <a:lvl4pPr marL="1126358" indent="0">
              <a:buNone/>
              <a:defRPr sz="1314">
                <a:solidFill>
                  <a:schemeClr val="tx1">
                    <a:tint val="75000"/>
                  </a:schemeClr>
                </a:solidFill>
              </a:defRPr>
            </a:lvl4pPr>
            <a:lvl5pPr marL="1501811" indent="0">
              <a:buNone/>
              <a:defRPr sz="1314">
                <a:solidFill>
                  <a:schemeClr val="tx1">
                    <a:tint val="75000"/>
                  </a:schemeClr>
                </a:solidFill>
              </a:defRPr>
            </a:lvl5pPr>
            <a:lvl6pPr marL="1877263" indent="0">
              <a:buNone/>
              <a:defRPr sz="1314">
                <a:solidFill>
                  <a:schemeClr val="tx1">
                    <a:tint val="75000"/>
                  </a:schemeClr>
                </a:solidFill>
              </a:defRPr>
            </a:lvl6pPr>
            <a:lvl7pPr marL="2252716" indent="0">
              <a:buNone/>
              <a:defRPr sz="1314">
                <a:solidFill>
                  <a:schemeClr val="tx1">
                    <a:tint val="75000"/>
                  </a:schemeClr>
                </a:solidFill>
              </a:defRPr>
            </a:lvl7pPr>
            <a:lvl8pPr marL="2628168" indent="0">
              <a:buNone/>
              <a:defRPr sz="1314">
                <a:solidFill>
                  <a:schemeClr val="tx1">
                    <a:tint val="75000"/>
                  </a:schemeClr>
                </a:solidFill>
              </a:defRPr>
            </a:lvl8pPr>
            <a:lvl9pPr marL="3003621" indent="0">
              <a:buNone/>
              <a:defRPr sz="1314">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5/14/2024</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3371953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688350" y="1825625"/>
            <a:ext cx="425525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5068759" y="1825625"/>
            <a:ext cx="425525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5/14/2024</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4237741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689654" y="365126"/>
            <a:ext cx="8635663"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689655" y="1681163"/>
            <a:ext cx="4235698" cy="823912"/>
          </a:xfrm>
        </p:spPr>
        <p:txBody>
          <a:bodyPr anchor="b"/>
          <a:lstStyle>
            <a:lvl1pPr marL="0" indent="0">
              <a:buNone/>
              <a:defRPr sz="1971" b="1"/>
            </a:lvl1pPr>
            <a:lvl2pPr marL="375453" indent="0">
              <a:buNone/>
              <a:defRPr sz="1642" b="1"/>
            </a:lvl2pPr>
            <a:lvl3pPr marL="750905" indent="0">
              <a:buNone/>
              <a:defRPr sz="1478" b="1"/>
            </a:lvl3pPr>
            <a:lvl4pPr marL="1126358" indent="0">
              <a:buNone/>
              <a:defRPr sz="1314" b="1"/>
            </a:lvl4pPr>
            <a:lvl5pPr marL="1501811" indent="0">
              <a:buNone/>
              <a:defRPr sz="1314" b="1"/>
            </a:lvl5pPr>
            <a:lvl6pPr marL="1877263" indent="0">
              <a:buNone/>
              <a:defRPr sz="1314" b="1"/>
            </a:lvl6pPr>
            <a:lvl7pPr marL="2252716" indent="0">
              <a:buNone/>
              <a:defRPr sz="1314" b="1"/>
            </a:lvl7pPr>
            <a:lvl8pPr marL="2628168" indent="0">
              <a:buNone/>
              <a:defRPr sz="1314" b="1"/>
            </a:lvl8pPr>
            <a:lvl9pPr marL="3003621" indent="0">
              <a:buNone/>
              <a:defRPr sz="1314"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689655" y="2505075"/>
            <a:ext cx="423569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5068759" y="1681163"/>
            <a:ext cx="4256558" cy="823912"/>
          </a:xfrm>
        </p:spPr>
        <p:txBody>
          <a:bodyPr anchor="b"/>
          <a:lstStyle>
            <a:lvl1pPr marL="0" indent="0">
              <a:buNone/>
              <a:defRPr sz="1971" b="1"/>
            </a:lvl1pPr>
            <a:lvl2pPr marL="375453" indent="0">
              <a:buNone/>
              <a:defRPr sz="1642" b="1"/>
            </a:lvl2pPr>
            <a:lvl3pPr marL="750905" indent="0">
              <a:buNone/>
              <a:defRPr sz="1478" b="1"/>
            </a:lvl3pPr>
            <a:lvl4pPr marL="1126358" indent="0">
              <a:buNone/>
              <a:defRPr sz="1314" b="1"/>
            </a:lvl4pPr>
            <a:lvl5pPr marL="1501811" indent="0">
              <a:buNone/>
              <a:defRPr sz="1314" b="1"/>
            </a:lvl5pPr>
            <a:lvl6pPr marL="1877263" indent="0">
              <a:buNone/>
              <a:defRPr sz="1314" b="1"/>
            </a:lvl6pPr>
            <a:lvl7pPr marL="2252716" indent="0">
              <a:buNone/>
              <a:defRPr sz="1314" b="1"/>
            </a:lvl7pPr>
            <a:lvl8pPr marL="2628168" indent="0">
              <a:buNone/>
              <a:defRPr sz="1314" b="1"/>
            </a:lvl8pPr>
            <a:lvl9pPr marL="3003621" indent="0">
              <a:buNone/>
              <a:defRPr sz="1314"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5068759" y="2505075"/>
            <a:ext cx="425655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5/14/2024</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a:xfrm>
            <a:off x="9418490" y="6174903"/>
            <a:ext cx="293272" cy="365125"/>
          </a:xfrm>
          <a:prstGeom prst="rect">
            <a:avLst/>
          </a:prstGeom>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385116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5/14/2024</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a:xfrm>
            <a:off x="9418490" y="6174903"/>
            <a:ext cx="293272" cy="365125"/>
          </a:xfrm>
          <a:prstGeom prst="rect">
            <a:avLst/>
          </a:prstGeom>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870181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5/14/2024</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a:xfrm>
            <a:off x="9418490" y="6174903"/>
            <a:ext cx="293272" cy="365125"/>
          </a:xfrm>
          <a:prstGeom prst="rect">
            <a:avLst/>
          </a:prstGeom>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03419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689655" y="457200"/>
            <a:ext cx="3229247" cy="1600200"/>
          </a:xfrm>
        </p:spPr>
        <p:txBody>
          <a:bodyPr anchor="b"/>
          <a:lstStyle>
            <a:lvl1pPr>
              <a:defRPr sz="2628"/>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4256558" y="987426"/>
            <a:ext cx="5068759" cy="4873625"/>
          </a:xfrm>
        </p:spPr>
        <p:txBody>
          <a:bodyPr/>
          <a:lstStyle>
            <a:lvl1pPr>
              <a:defRPr sz="2628"/>
            </a:lvl1pPr>
            <a:lvl2pPr>
              <a:defRPr sz="2299"/>
            </a:lvl2pPr>
            <a:lvl3pPr>
              <a:defRPr sz="1971"/>
            </a:lvl3pPr>
            <a:lvl4pPr>
              <a:defRPr sz="1642"/>
            </a:lvl4pPr>
            <a:lvl5pPr>
              <a:defRPr sz="1642"/>
            </a:lvl5pPr>
            <a:lvl6pPr>
              <a:defRPr sz="1642"/>
            </a:lvl6pPr>
            <a:lvl7pPr>
              <a:defRPr sz="1642"/>
            </a:lvl7pPr>
            <a:lvl8pPr>
              <a:defRPr sz="1642"/>
            </a:lvl8pPr>
            <a:lvl9pPr>
              <a:defRPr sz="1642"/>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689655" y="2057400"/>
            <a:ext cx="3229247" cy="3811588"/>
          </a:xfrm>
        </p:spPr>
        <p:txBody>
          <a:bodyPr/>
          <a:lstStyle>
            <a:lvl1pPr marL="0" indent="0">
              <a:buNone/>
              <a:defRPr sz="1314"/>
            </a:lvl1pPr>
            <a:lvl2pPr marL="375453" indent="0">
              <a:buNone/>
              <a:defRPr sz="1150"/>
            </a:lvl2pPr>
            <a:lvl3pPr marL="750905" indent="0">
              <a:buNone/>
              <a:defRPr sz="985"/>
            </a:lvl3pPr>
            <a:lvl4pPr marL="1126358" indent="0">
              <a:buNone/>
              <a:defRPr sz="821"/>
            </a:lvl4pPr>
            <a:lvl5pPr marL="1501811" indent="0">
              <a:buNone/>
              <a:defRPr sz="821"/>
            </a:lvl5pPr>
            <a:lvl6pPr marL="1877263" indent="0">
              <a:buNone/>
              <a:defRPr sz="821"/>
            </a:lvl6pPr>
            <a:lvl7pPr marL="2252716" indent="0">
              <a:buNone/>
              <a:defRPr sz="821"/>
            </a:lvl7pPr>
            <a:lvl8pPr marL="2628168" indent="0">
              <a:buNone/>
              <a:defRPr sz="821"/>
            </a:lvl8pPr>
            <a:lvl9pPr marL="3003621" indent="0">
              <a:buNone/>
              <a:defRPr sz="821"/>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5/14/2024</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a:xfrm>
            <a:off x="9418490" y="6174903"/>
            <a:ext cx="293272" cy="365125"/>
          </a:xfrm>
          <a:prstGeom prst="rect">
            <a:avLst/>
          </a:prstGeom>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426058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689655" y="457200"/>
            <a:ext cx="3229247" cy="1600200"/>
          </a:xfrm>
        </p:spPr>
        <p:txBody>
          <a:bodyPr anchor="b"/>
          <a:lstStyle>
            <a:lvl1pPr>
              <a:defRPr sz="2628"/>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4256558" y="987426"/>
            <a:ext cx="5068759" cy="4873625"/>
          </a:xfrm>
        </p:spPr>
        <p:txBody>
          <a:bodyPr/>
          <a:lstStyle>
            <a:lvl1pPr marL="0" indent="0">
              <a:buNone/>
              <a:defRPr sz="2628"/>
            </a:lvl1pPr>
            <a:lvl2pPr marL="375453" indent="0">
              <a:buNone/>
              <a:defRPr sz="2299"/>
            </a:lvl2pPr>
            <a:lvl3pPr marL="750905" indent="0">
              <a:buNone/>
              <a:defRPr sz="1971"/>
            </a:lvl3pPr>
            <a:lvl4pPr marL="1126358" indent="0">
              <a:buNone/>
              <a:defRPr sz="1642"/>
            </a:lvl4pPr>
            <a:lvl5pPr marL="1501811" indent="0">
              <a:buNone/>
              <a:defRPr sz="1642"/>
            </a:lvl5pPr>
            <a:lvl6pPr marL="1877263" indent="0">
              <a:buNone/>
              <a:defRPr sz="1642"/>
            </a:lvl6pPr>
            <a:lvl7pPr marL="2252716" indent="0">
              <a:buNone/>
              <a:defRPr sz="1642"/>
            </a:lvl7pPr>
            <a:lvl8pPr marL="2628168" indent="0">
              <a:buNone/>
              <a:defRPr sz="1642"/>
            </a:lvl8pPr>
            <a:lvl9pPr marL="3003621" indent="0">
              <a:buNone/>
              <a:defRPr sz="1642"/>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689655" y="2057400"/>
            <a:ext cx="3229247" cy="3811588"/>
          </a:xfrm>
        </p:spPr>
        <p:txBody>
          <a:bodyPr/>
          <a:lstStyle>
            <a:lvl1pPr marL="0" indent="0">
              <a:buNone/>
              <a:defRPr sz="1314"/>
            </a:lvl1pPr>
            <a:lvl2pPr marL="375453" indent="0">
              <a:buNone/>
              <a:defRPr sz="1150"/>
            </a:lvl2pPr>
            <a:lvl3pPr marL="750905" indent="0">
              <a:buNone/>
              <a:defRPr sz="985"/>
            </a:lvl3pPr>
            <a:lvl4pPr marL="1126358" indent="0">
              <a:buNone/>
              <a:defRPr sz="821"/>
            </a:lvl4pPr>
            <a:lvl5pPr marL="1501811" indent="0">
              <a:buNone/>
              <a:defRPr sz="821"/>
            </a:lvl5pPr>
            <a:lvl6pPr marL="1877263" indent="0">
              <a:buNone/>
              <a:defRPr sz="821"/>
            </a:lvl6pPr>
            <a:lvl7pPr marL="2252716" indent="0">
              <a:buNone/>
              <a:defRPr sz="821"/>
            </a:lvl7pPr>
            <a:lvl8pPr marL="2628168" indent="0">
              <a:buNone/>
              <a:defRPr sz="821"/>
            </a:lvl8pPr>
            <a:lvl9pPr marL="3003621" indent="0">
              <a:buNone/>
              <a:defRPr sz="821"/>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5/14/2024</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a:xfrm>
            <a:off x="9418490" y="6174903"/>
            <a:ext cx="293272" cy="365125"/>
          </a:xfrm>
          <a:prstGeom prst="rect">
            <a:avLst/>
          </a:prstGeom>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11234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94A90-5042-3384-3685-A93812A5F257}"/>
              </a:ext>
            </a:extLst>
          </p:cNvPr>
          <p:cNvSpPr>
            <a:spLocks noGrp="1"/>
          </p:cNvSpPr>
          <p:nvPr>
            <p:ph type="ctrTitle"/>
          </p:nvPr>
        </p:nvSpPr>
        <p:spPr>
          <a:xfrm>
            <a:off x="1251546" y="1122363"/>
            <a:ext cx="7509272" cy="2387600"/>
          </a:xfrm>
        </p:spPr>
        <p:txBody>
          <a:bodyPr anchor="b"/>
          <a:lstStyle>
            <a:lvl1pPr algn="ctr">
              <a:defRPr sz="4927"/>
            </a:lvl1pPr>
          </a:lstStyle>
          <a:p>
            <a:r>
              <a:rPr lang="en-US"/>
              <a:t>Click to edit Master title style</a:t>
            </a:r>
          </a:p>
        </p:txBody>
      </p:sp>
      <p:sp>
        <p:nvSpPr>
          <p:cNvPr id="3" name="Subtitle 2">
            <a:extLst>
              <a:ext uri="{FF2B5EF4-FFF2-40B4-BE49-F238E27FC236}">
                <a16:creationId xmlns:a16="http://schemas.microsoft.com/office/drawing/2014/main" id="{5BE83673-C674-CE9C-187F-E2D31026B130}"/>
              </a:ext>
            </a:extLst>
          </p:cNvPr>
          <p:cNvSpPr>
            <a:spLocks noGrp="1"/>
          </p:cNvSpPr>
          <p:nvPr>
            <p:ph type="subTitle" idx="1"/>
          </p:nvPr>
        </p:nvSpPr>
        <p:spPr>
          <a:xfrm>
            <a:off x="1251546" y="3602038"/>
            <a:ext cx="7509272" cy="1655762"/>
          </a:xfrm>
        </p:spPr>
        <p:txBody>
          <a:bodyPr/>
          <a:lstStyle>
            <a:lvl1pPr marL="0" indent="0" algn="ctr">
              <a:buNone/>
              <a:defRPr sz="1971"/>
            </a:lvl1pPr>
            <a:lvl2pPr marL="375453" indent="0" algn="ctr">
              <a:buNone/>
              <a:defRPr sz="1642"/>
            </a:lvl2pPr>
            <a:lvl3pPr marL="750905" indent="0" algn="ctr">
              <a:buNone/>
              <a:defRPr sz="1478"/>
            </a:lvl3pPr>
            <a:lvl4pPr marL="1126358" indent="0" algn="ctr">
              <a:buNone/>
              <a:defRPr sz="1314"/>
            </a:lvl4pPr>
            <a:lvl5pPr marL="1501811" indent="0" algn="ctr">
              <a:buNone/>
              <a:defRPr sz="1314"/>
            </a:lvl5pPr>
            <a:lvl6pPr marL="1877263" indent="0" algn="ctr">
              <a:buNone/>
              <a:defRPr sz="1314"/>
            </a:lvl6pPr>
            <a:lvl7pPr marL="2252716" indent="0" algn="ctr">
              <a:buNone/>
              <a:defRPr sz="1314"/>
            </a:lvl7pPr>
            <a:lvl8pPr marL="2628168" indent="0" algn="ctr">
              <a:buNone/>
              <a:defRPr sz="1314"/>
            </a:lvl8pPr>
            <a:lvl9pPr marL="3003621" indent="0" algn="ctr">
              <a:buNone/>
              <a:defRPr sz="1314"/>
            </a:lvl9pPr>
          </a:lstStyle>
          <a:p>
            <a:r>
              <a:rPr lang="en-US"/>
              <a:t>Click to edit Master subtitle style</a:t>
            </a:r>
          </a:p>
        </p:txBody>
      </p:sp>
      <p:sp>
        <p:nvSpPr>
          <p:cNvPr id="4" name="Date Placeholder 3">
            <a:extLst>
              <a:ext uri="{FF2B5EF4-FFF2-40B4-BE49-F238E27FC236}">
                <a16:creationId xmlns:a16="http://schemas.microsoft.com/office/drawing/2014/main" id="{A1845AFE-3FFE-FC7A-93A8-B03C41688F72}"/>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5" name="Footer Placeholder 4">
            <a:extLst>
              <a:ext uri="{FF2B5EF4-FFF2-40B4-BE49-F238E27FC236}">
                <a16:creationId xmlns:a16="http://schemas.microsoft.com/office/drawing/2014/main" id="{84603702-BF89-035C-045F-902B02248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D7638-0A69-2EE1-A01A-D83AA5BF7C91}"/>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3496540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0285-7C2F-BC0C-517B-7B1129A11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A76AC-1CBA-ECA3-1659-6AE7A05BA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BEB3C-2695-E31D-2FD9-B8F5146203F2}"/>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5" name="Footer Placeholder 4">
            <a:extLst>
              <a:ext uri="{FF2B5EF4-FFF2-40B4-BE49-F238E27FC236}">
                <a16:creationId xmlns:a16="http://schemas.microsoft.com/office/drawing/2014/main" id="{E798D07C-027F-1685-8FB9-4BF8F8FAE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0CD0-3250-C846-95B5-E08B6F852648}"/>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2389191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9A7E9-E733-8E1C-875B-7DE65F9CA03D}"/>
              </a:ext>
            </a:extLst>
          </p:cNvPr>
          <p:cNvSpPr>
            <a:spLocks noGrp="1"/>
          </p:cNvSpPr>
          <p:nvPr>
            <p:ph type="title"/>
          </p:nvPr>
        </p:nvSpPr>
        <p:spPr>
          <a:xfrm>
            <a:off x="683135" y="1709739"/>
            <a:ext cx="8635663" cy="2852737"/>
          </a:xfrm>
        </p:spPr>
        <p:txBody>
          <a:bodyPr anchor="b"/>
          <a:lstStyle>
            <a:lvl1pPr>
              <a:defRPr sz="4927"/>
            </a:lvl1pPr>
          </a:lstStyle>
          <a:p>
            <a:r>
              <a:rPr lang="en-US"/>
              <a:t>Click to edit Master title style</a:t>
            </a:r>
          </a:p>
        </p:txBody>
      </p:sp>
      <p:sp>
        <p:nvSpPr>
          <p:cNvPr id="3" name="Text Placeholder 2">
            <a:extLst>
              <a:ext uri="{FF2B5EF4-FFF2-40B4-BE49-F238E27FC236}">
                <a16:creationId xmlns:a16="http://schemas.microsoft.com/office/drawing/2014/main" id="{544E5248-BAEE-E87B-123C-339FDB326943}"/>
              </a:ext>
            </a:extLst>
          </p:cNvPr>
          <p:cNvSpPr>
            <a:spLocks noGrp="1"/>
          </p:cNvSpPr>
          <p:nvPr>
            <p:ph type="body" idx="1"/>
          </p:nvPr>
        </p:nvSpPr>
        <p:spPr>
          <a:xfrm>
            <a:off x="683135" y="4589464"/>
            <a:ext cx="8635663" cy="1500187"/>
          </a:xfrm>
        </p:spPr>
        <p:txBody>
          <a:bodyPr/>
          <a:lstStyle>
            <a:lvl1pPr marL="0" indent="0">
              <a:buNone/>
              <a:defRPr sz="1971">
                <a:solidFill>
                  <a:schemeClr val="tx1">
                    <a:tint val="75000"/>
                  </a:schemeClr>
                </a:solidFill>
              </a:defRPr>
            </a:lvl1pPr>
            <a:lvl2pPr marL="375453" indent="0">
              <a:buNone/>
              <a:defRPr sz="1642">
                <a:solidFill>
                  <a:schemeClr val="tx1">
                    <a:tint val="75000"/>
                  </a:schemeClr>
                </a:solidFill>
              </a:defRPr>
            </a:lvl2pPr>
            <a:lvl3pPr marL="750905" indent="0">
              <a:buNone/>
              <a:defRPr sz="1478">
                <a:solidFill>
                  <a:schemeClr val="tx1">
                    <a:tint val="75000"/>
                  </a:schemeClr>
                </a:solidFill>
              </a:defRPr>
            </a:lvl3pPr>
            <a:lvl4pPr marL="1126358" indent="0">
              <a:buNone/>
              <a:defRPr sz="1314">
                <a:solidFill>
                  <a:schemeClr val="tx1">
                    <a:tint val="75000"/>
                  </a:schemeClr>
                </a:solidFill>
              </a:defRPr>
            </a:lvl4pPr>
            <a:lvl5pPr marL="1501811" indent="0">
              <a:buNone/>
              <a:defRPr sz="1314">
                <a:solidFill>
                  <a:schemeClr val="tx1">
                    <a:tint val="75000"/>
                  </a:schemeClr>
                </a:solidFill>
              </a:defRPr>
            </a:lvl5pPr>
            <a:lvl6pPr marL="1877263" indent="0">
              <a:buNone/>
              <a:defRPr sz="1314">
                <a:solidFill>
                  <a:schemeClr val="tx1">
                    <a:tint val="75000"/>
                  </a:schemeClr>
                </a:solidFill>
              </a:defRPr>
            </a:lvl6pPr>
            <a:lvl7pPr marL="2252716" indent="0">
              <a:buNone/>
              <a:defRPr sz="1314">
                <a:solidFill>
                  <a:schemeClr val="tx1">
                    <a:tint val="75000"/>
                  </a:schemeClr>
                </a:solidFill>
              </a:defRPr>
            </a:lvl7pPr>
            <a:lvl8pPr marL="2628168" indent="0">
              <a:buNone/>
              <a:defRPr sz="1314">
                <a:solidFill>
                  <a:schemeClr val="tx1">
                    <a:tint val="75000"/>
                  </a:schemeClr>
                </a:solidFill>
              </a:defRPr>
            </a:lvl8pPr>
            <a:lvl9pPr marL="3003621" indent="0">
              <a:buNone/>
              <a:defRPr sz="131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04CBE5-7EE7-063E-8599-9818A8B559CA}"/>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5" name="Footer Placeholder 4">
            <a:extLst>
              <a:ext uri="{FF2B5EF4-FFF2-40B4-BE49-F238E27FC236}">
                <a16:creationId xmlns:a16="http://schemas.microsoft.com/office/drawing/2014/main" id="{0E2D6859-FEE4-054B-E369-79D912714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8C7ED-5608-AD27-4207-B1AFCE59087C}"/>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410772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1" y="2728433"/>
            <a:ext cx="10032038"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2869895"/>
            <a:ext cx="754338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82126" y="4232173"/>
            <a:ext cx="754338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75376" y="5936189"/>
            <a:ext cx="2252782" cy="365125"/>
          </a:xfrm>
        </p:spPr>
        <p:txBody>
          <a:bodyPr/>
          <a:lstStyle/>
          <a:p>
            <a:pPr>
              <a:defRPr/>
            </a:pPr>
            <a:endParaRPr lang="en-US"/>
          </a:p>
        </p:txBody>
      </p:sp>
      <p:sp>
        <p:nvSpPr>
          <p:cNvPr id="5" name="Footer Placeholder 4"/>
          <p:cNvSpPr>
            <a:spLocks noGrp="1"/>
          </p:cNvSpPr>
          <p:nvPr>
            <p:ph type="ftr" sz="quarter" idx="11"/>
          </p:nvPr>
        </p:nvSpPr>
        <p:spPr>
          <a:xfrm>
            <a:off x="584055" y="5936190"/>
            <a:ext cx="5293799" cy="365125"/>
          </a:xfrm>
        </p:spPr>
        <p:txBody>
          <a:bodyPr/>
          <a:lstStyle/>
          <a:p>
            <a:pPr>
              <a:defRPr/>
            </a:pPr>
            <a:endParaRPr lang="en-US"/>
          </a:p>
        </p:txBody>
      </p:sp>
      <p:sp>
        <p:nvSpPr>
          <p:cNvPr id="6" name="Slide Number Placeholder 5"/>
          <p:cNvSpPr>
            <a:spLocks noGrp="1"/>
          </p:cNvSpPr>
          <p:nvPr>
            <p:ph type="sldNum" sz="quarter" idx="12"/>
          </p:nvPr>
        </p:nvSpPr>
        <p:spPr>
          <a:xfrm>
            <a:off x="8602527" y="2869897"/>
            <a:ext cx="1259031" cy="1090789"/>
          </a:xfrm>
        </p:spPr>
        <p:txBody>
          <a:bodyPr/>
          <a:lstStyle/>
          <a:p>
            <a:pPr>
              <a:defRPr/>
            </a:pPr>
            <a:fld id="{48B8E6F2-3A28-F049-A2FD-6A3DDC421227}" type="slidenum">
              <a:rPr lang="en-US" smtClean="0"/>
              <a:pPr>
                <a:defRPr/>
              </a:pPr>
              <a:t>‹#›</a:t>
            </a:fld>
            <a:endParaRPr lang="en-US"/>
          </a:p>
        </p:txBody>
      </p:sp>
    </p:spTree>
    <p:extLst>
      <p:ext uri="{BB962C8B-B14F-4D97-AF65-F5344CB8AC3E}">
        <p14:creationId xmlns:p14="http://schemas.microsoft.com/office/powerpoint/2010/main" val="1400307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3E6B-B69A-AFC1-9A8B-ADCA69D96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F7818-C327-CE61-E900-72B2ABE043CE}"/>
              </a:ext>
            </a:extLst>
          </p:cNvPr>
          <p:cNvSpPr>
            <a:spLocks noGrp="1"/>
          </p:cNvSpPr>
          <p:nvPr>
            <p:ph sz="half" idx="1"/>
          </p:nvPr>
        </p:nvSpPr>
        <p:spPr>
          <a:xfrm>
            <a:off x="688350" y="1825625"/>
            <a:ext cx="42552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4E2D9-1EEF-4639-0A21-8631D1CF1E6E}"/>
              </a:ext>
            </a:extLst>
          </p:cNvPr>
          <p:cNvSpPr>
            <a:spLocks noGrp="1"/>
          </p:cNvSpPr>
          <p:nvPr>
            <p:ph sz="half" idx="2"/>
          </p:nvPr>
        </p:nvSpPr>
        <p:spPr>
          <a:xfrm>
            <a:off x="5068759" y="1825625"/>
            <a:ext cx="425525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73EDBE-DFCC-EFE7-F393-12B1DF4C0F44}"/>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6" name="Footer Placeholder 5">
            <a:extLst>
              <a:ext uri="{FF2B5EF4-FFF2-40B4-BE49-F238E27FC236}">
                <a16:creationId xmlns:a16="http://schemas.microsoft.com/office/drawing/2014/main" id="{FE436E7C-0BC5-6A69-B04F-8690C767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1F655-E1A6-454E-DE2E-A96A2FCAA722}"/>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3960590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8570B-F991-5DE3-941D-8E015EE20635}"/>
              </a:ext>
            </a:extLst>
          </p:cNvPr>
          <p:cNvSpPr>
            <a:spLocks noGrp="1"/>
          </p:cNvSpPr>
          <p:nvPr>
            <p:ph type="title"/>
          </p:nvPr>
        </p:nvSpPr>
        <p:spPr>
          <a:xfrm>
            <a:off x="689654" y="365126"/>
            <a:ext cx="8635663"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B3F43F-036F-9533-7AEB-FA4E7210F9FA}"/>
              </a:ext>
            </a:extLst>
          </p:cNvPr>
          <p:cNvSpPr>
            <a:spLocks noGrp="1"/>
          </p:cNvSpPr>
          <p:nvPr>
            <p:ph type="body" idx="1"/>
          </p:nvPr>
        </p:nvSpPr>
        <p:spPr>
          <a:xfrm>
            <a:off x="689655" y="1681163"/>
            <a:ext cx="4235698" cy="823912"/>
          </a:xfrm>
        </p:spPr>
        <p:txBody>
          <a:bodyPr anchor="b"/>
          <a:lstStyle>
            <a:lvl1pPr marL="0" indent="0">
              <a:buNone/>
              <a:defRPr sz="1971" b="1"/>
            </a:lvl1pPr>
            <a:lvl2pPr marL="375453" indent="0">
              <a:buNone/>
              <a:defRPr sz="1642" b="1"/>
            </a:lvl2pPr>
            <a:lvl3pPr marL="750905" indent="0">
              <a:buNone/>
              <a:defRPr sz="1478" b="1"/>
            </a:lvl3pPr>
            <a:lvl4pPr marL="1126358" indent="0">
              <a:buNone/>
              <a:defRPr sz="1314" b="1"/>
            </a:lvl4pPr>
            <a:lvl5pPr marL="1501811" indent="0">
              <a:buNone/>
              <a:defRPr sz="1314" b="1"/>
            </a:lvl5pPr>
            <a:lvl6pPr marL="1877263" indent="0">
              <a:buNone/>
              <a:defRPr sz="1314" b="1"/>
            </a:lvl6pPr>
            <a:lvl7pPr marL="2252716" indent="0">
              <a:buNone/>
              <a:defRPr sz="1314" b="1"/>
            </a:lvl7pPr>
            <a:lvl8pPr marL="2628168" indent="0">
              <a:buNone/>
              <a:defRPr sz="1314" b="1"/>
            </a:lvl8pPr>
            <a:lvl9pPr marL="3003621" indent="0">
              <a:buNone/>
              <a:defRPr sz="1314" b="1"/>
            </a:lvl9pPr>
          </a:lstStyle>
          <a:p>
            <a:pPr lvl="0"/>
            <a:r>
              <a:rPr lang="en-US"/>
              <a:t>Click to edit Master text styles</a:t>
            </a:r>
          </a:p>
        </p:txBody>
      </p:sp>
      <p:sp>
        <p:nvSpPr>
          <p:cNvPr id="4" name="Content Placeholder 3">
            <a:extLst>
              <a:ext uri="{FF2B5EF4-FFF2-40B4-BE49-F238E27FC236}">
                <a16:creationId xmlns:a16="http://schemas.microsoft.com/office/drawing/2014/main" id="{DD2F1A36-2B29-F3BF-FE40-BD8AFAD67EAD}"/>
              </a:ext>
            </a:extLst>
          </p:cNvPr>
          <p:cNvSpPr>
            <a:spLocks noGrp="1"/>
          </p:cNvSpPr>
          <p:nvPr>
            <p:ph sz="half" idx="2"/>
          </p:nvPr>
        </p:nvSpPr>
        <p:spPr>
          <a:xfrm>
            <a:off x="689655" y="2505075"/>
            <a:ext cx="423569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605973-F44D-1701-1FD7-00C6C232FB7A}"/>
              </a:ext>
            </a:extLst>
          </p:cNvPr>
          <p:cNvSpPr>
            <a:spLocks noGrp="1"/>
          </p:cNvSpPr>
          <p:nvPr>
            <p:ph type="body" sz="quarter" idx="3"/>
          </p:nvPr>
        </p:nvSpPr>
        <p:spPr>
          <a:xfrm>
            <a:off x="5068759" y="1681163"/>
            <a:ext cx="4256558" cy="823912"/>
          </a:xfrm>
        </p:spPr>
        <p:txBody>
          <a:bodyPr anchor="b"/>
          <a:lstStyle>
            <a:lvl1pPr marL="0" indent="0">
              <a:buNone/>
              <a:defRPr sz="1971" b="1"/>
            </a:lvl1pPr>
            <a:lvl2pPr marL="375453" indent="0">
              <a:buNone/>
              <a:defRPr sz="1642" b="1"/>
            </a:lvl2pPr>
            <a:lvl3pPr marL="750905" indent="0">
              <a:buNone/>
              <a:defRPr sz="1478" b="1"/>
            </a:lvl3pPr>
            <a:lvl4pPr marL="1126358" indent="0">
              <a:buNone/>
              <a:defRPr sz="1314" b="1"/>
            </a:lvl4pPr>
            <a:lvl5pPr marL="1501811" indent="0">
              <a:buNone/>
              <a:defRPr sz="1314" b="1"/>
            </a:lvl5pPr>
            <a:lvl6pPr marL="1877263" indent="0">
              <a:buNone/>
              <a:defRPr sz="1314" b="1"/>
            </a:lvl6pPr>
            <a:lvl7pPr marL="2252716" indent="0">
              <a:buNone/>
              <a:defRPr sz="1314" b="1"/>
            </a:lvl7pPr>
            <a:lvl8pPr marL="2628168" indent="0">
              <a:buNone/>
              <a:defRPr sz="1314" b="1"/>
            </a:lvl8pPr>
            <a:lvl9pPr marL="3003621" indent="0">
              <a:buNone/>
              <a:defRPr sz="1314" b="1"/>
            </a:lvl9pPr>
          </a:lstStyle>
          <a:p>
            <a:pPr lvl="0"/>
            <a:r>
              <a:rPr lang="en-US"/>
              <a:t>Click to edit Master text styles</a:t>
            </a:r>
          </a:p>
        </p:txBody>
      </p:sp>
      <p:sp>
        <p:nvSpPr>
          <p:cNvPr id="6" name="Content Placeholder 5">
            <a:extLst>
              <a:ext uri="{FF2B5EF4-FFF2-40B4-BE49-F238E27FC236}">
                <a16:creationId xmlns:a16="http://schemas.microsoft.com/office/drawing/2014/main" id="{B21EEE64-709B-2149-C8F2-C8AFFFCB5923}"/>
              </a:ext>
            </a:extLst>
          </p:cNvPr>
          <p:cNvSpPr>
            <a:spLocks noGrp="1"/>
          </p:cNvSpPr>
          <p:nvPr>
            <p:ph sz="quarter" idx="4"/>
          </p:nvPr>
        </p:nvSpPr>
        <p:spPr>
          <a:xfrm>
            <a:off x="5068759" y="2505075"/>
            <a:ext cx="425655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180DA2-A4FA-4397-50C7-8E7D3EDEEFAC}"/>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8" name="Footer Placeholder 7">
            <a:extLst>
              <a:ext uri="{FF2B5EF4-FFF2-40B4-BE49-F238E27FC236}">
                <a16:creationId xmlns:a16="http://schemas.microsoft.com/office/drawing/2014/main" id="{C128CB0C-5E49-E8ED-D38E-CA38DB530F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4F229-A64F-4323-076A-F2A2FD558E9E}"/>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1582565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3C17-E461-7C3F-8054-F3C81AF1E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E9894-C0D2-B485-1D9F-BB712203EB64}"/>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4" name="Footer Placeholder 3">
            <a:extLst>
              <a:ext uri="{FF2B5EF4-FFF2-40B4-BE49-F238E27FC236}">
                <a16:creationId xmlns:a16="http://schemas.microsoft.com/office/drawing/2014/main" id="{19CE914B-2096-942C-3D11-E28521AD6D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83455D-E3DB-6A29-DB4C-23B2CA8C775A}"/>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303809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5047B-EE3F-A48D-A517-EB89454246A4}"/>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3" name="Footer Placeholder 2">
            <a:extLst>
              <a:ext uri="{FF2B5EF4-FFF2-40B4-BE49-F238E27FC236}">
                <a16:creationId xmlns:a16="http://schemas.microsoft.com/office/drawing/2014/main" id="{C060CF68-B522-3251-B2FA-C2038FD8AF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48E07A-6D80-F9D6-F46F-7063C7BDF1B7}"/>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286890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9993-B266-CC15-07F7-2C49D30AA06C}"/>
              </a:ext>
            </a:extLst>
          </p:cNvPr>
          <p:cNvSpPr>
            <a:spLocks noGrp="1"/>
          </p:cNvSpPr>
          <p:nvPr>
            <p:ph type="title"/>
          </p:nvPr>
        </p:nvSpPr>
        <p:spPr>
          <a:xfrm>
            <a:off x="689655" y="457200"/>
            <a:ext cx="3229247" cy="1600200"/>
          </a:xfrm>
        </p:spPr>
        <p:txBody>
          <a:bodyPr anchor="b"/>
          <a:lstStyle>
            <a:lvl1pPr>
              <a:defRPr sz="2628"/>
            </a:lvl1pPr>
          </a:lstStyle>
          <a:p>
            <a:r>
              <a:rPr lang="en-US"/>
              <a:t>Click to edit Master title style</a:t>
            </a:r>
          </a:p>
        </p:txBody>
      </p:sp>
      <p:sp>
        <p:nvSpPr>
          <p:cNvPr id="3" name="Content Placeholder 2">
            <a:extLst>
              <a:ext uri="{FF2B5EF4-FFF2-40B4-BE49-F238E27FC236}">
                <a16:creationId xmlns:a16="http://schemas.microsoft.com/office/drawing/2014/main" id="{D7384352-46E0-544A-ADF1-57063E29D86E}"/>
              </a:ext>
            </a:extLst>
          </p:cNvPr>
          <p:cNvSpPr>
            <a:spLocks noGrp="1"/>
          </p:cNvSpPr>
          <p:nvPr>
            <p:ph idx="1"/>
          </p:nvPr>
        </p:nvSpPr>
        <p:spPr>
          <a:xfrm>
            <a:off x="4256558" y="987426"/>
            <a:ext cx="5068759" cy="4873625"/>
          </a:xfrm>
        </p:spPr>
        <p:txBody>
          <a:bodyPr/>
          <a:lstStyle>
            <a:lvl1pPr>
              <a:defRPr sz="2628"/>
            </a:lvl1pPr>
            <a:lvl2pPr>
              <a:defRPr sz="2299"/>
            </a:lvl2pPr>
            <a:lvl3pPr>
              <a:defRPr sz="1971"/>
            </a:lvl3pPr>
            <a:lvl4pPr>
              <a:defRPr sz="1642"/>
            </a:lvl4pPr>
            <a:lvl5pPr>
              <a:defRPr sz="1642"/>
            </a:lvl5pPr>
            <a:lvl6pPr>
              <a:defRPr sz="1642"/>
            </a:lvl6pPr>
            <a:lvl7pPr>
              <a:defRPr sz="1642"/>
            </a:lvl7pPr>
            <a:lvl8pPr>
              <a:defRPr sz="1642"/>
            </a:lvl8pPr>
            <a:lvl9pPr>
              <a:defRPr sz="16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6EB776-2A0B-322D-3D05-0E9D251CC83B}"/>
              </a:ext>
            </a:extLst>
          </p:cNvPr>
          <p:cNvSpPr>
            <a:spLocks noGrp="1"/>
          </p:cNvSpPr>
          <p:nvPr>
            <p:ph type="body" sz="half" idx="2"/>
          </p:nvPr>
        </p:nvSpPr>
        <p:spPr>
          <a:xfrm>
            <a:off x="689655" y="2057400"/>
            <a:ext cx="3229247" cy="3811588"/>
          </a:xfrm>
        </p:spPr>
        <p:txBody>
          <a:bodyPr/>
          <a:lstStyle>
            <a:lvl1pPr marL="0" indent="0">
              <a:buNone/>
              <a:defRPr sz="1314"/>
            </a:lvl1pPr>
            <a:lvl2pPr marL="375453" indent="0">
              <a:buNone/>
              <a:defRPr sz="1150"/>
            </a:lvl2pPr>
            <a:lvl3pPr marL="750905" indent="0">
              <a:buNone/>
              <a:defRPr sz="985"/>
            </a:lvl3pPr>
            <a:lvl4pPr marL="1126358" indent="0">
              <a:buNone/>
              <a:defRPr sz="821"/>
            </a:lvl4pPr>
            <a:lvl5pPr marL="1501811" indent="0">
              <a:buNone/>
              <a:defRPr sz="821"/>
            </a:lvl5pPr>
            <a:lvl6pPr marL="1877263" indent="0">
              <a:buNone/>
              <a:defRPr sz="821"/>
            </a:lvl6pPr>
            <a:lvl7pPr marL="2252716" indent="0">
              <a:buNone/>
              <a:defRPr sz="821"/>
            </a:lvl7pPr>
            <a:lvl8pPr marL="2628168" indent="0">
              <a:buNone/>
              <a:defRPr sz="821"/>
            </a:lvl8pPr>
            <a:lvl9pPr marL="3003621" indent="0">
              <a:buNone/>
              <a:defRPr sz="821"/>
            </a:lvl9pPr>
          </a:lstStyle>
          <a:p>
            <a:pPr lvl="0"/>
            <a:r>
              <a:rPr lang="en-US"/>
              <a:t>Click to edit Master text styles</a:t>
            </a:r>
          </a:p>
        </p:txBody>
      </p:sp>
      <p:sp>
        <p:nvSpPr>
          <p:cNvPr id="5" name="Date Placeholder 4">
            <a:extLst>
              <a:ext uri="{FF2B5EF4-FFF2-40B4-BE49-F238E27FC236}">
                <a16:creationId xmlns:a16="http://schemas.microsoft.com/office/drawing/2014/main" id="{3B560EAF-1D26-6819-6A96-29AC77908AB2}"/>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6" name="Footer Placeholder 5">
            <a:extLst>
              <a:ext uri="{FF2B5EF4-FFF2-40B4-BE49-F238E27FC236}">
                <a16:creationId xmlns:a16="http://schemas.microsoft.com/office/drawing/2014/main" id="{92E32FD5-E26D-33C1-EA47-0639CDAFBC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7A479-F687-9C54-1BD7-85751058A536}"/>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1950061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6640-A8E3-BFD4-BABF-6A8D616A4B8E}"/>
              </a:ext>
            </a:extLst>
          </p:cNvPr>
          <p:cNvSpPr>
            <a:spLocks noGrp="1"/>
          </p:cNvSpPr>
          <p:nvPr>
            <p:ph type="title"/>
          </p:nvPr>
        </p:nvSpPr>
        <p:spPr>
          <a:xfrm>
            <a:off x="689655" y="457200"/>
            <a:ext cx="3229247" cy="1600200"/>
          </a:xfrm>
        </p:spPr>
        <p:txBody>
          <a:bodyPr anchor="b"/>
          <a:lstStyle>
            <a:lvl1pPr>
              <a:defRPr sz="2628"/>
            </a:lvl1pPr>
          </a:lstStyle>
          <a:p>
            <a:r>
              <a:rPr lang="en-US"/>
              <a:t>Click to edit Master title style</a:t>
            </a:r>
          </a:p>
        </p:txBody>
      </p:sp>
      <p:sp>
        <p:nvSpPr>
          <p:cNvPr id="3" name="Picture Placeholder 2">
            <a:extLst>
              <a:ext uri="{FF2B5EF4-FFF2-40B4-BE49-F238E27FC236}">
                <a16:creationId xmlns:a16="http://schemas.microsoft.com/office/drawing/2014/main" id="{52EA5F1D-EBCF-8C51-2642-0E0EF4D8B35B}"/>
              </a:ext>
            </a:extLst>
          </p:cNvPr>
          <p:cNvSpPr>
            <a:spLocks noGrp="1"/>
          </p:cNvSpPr>
          <p:nvPr>
            <p:ph type="pic" idx="1"/>
          </p:nvPr>
        </p:nvSpPr>
        <p:spPr>
          <a:xfrm>
            <a:off x="4256558" y="987426"/>
            <a:ext cx="5068759" cy="4873625"/>
          </a:xfrm>
        </p:spPr>
        <p:txBody>
          <a:bodyPr/>
          <a:lstStyle>
            <a:lvl1pPr marL="0" indent="0">
              <a:buNone/>
              <a:defRPr sz="2628"/>
            </a:lvl1pPr>
            <a:lvl2pPr marL="375453" indent="0">
              <a:buNone/>
              <a:defRPr sz="2299"/>
            </a:lvl2pPr>
            <a:lvl3pPr marL="750905" indent="0">
              <a:buNone/>
              <a:defRPr sz="1971"/>
            </a:lvl3pPr>
            <a:lvl4pPr marL="1126358" indent="0">
              <a:buNone/>
              <a:defRPr sz="1642"/>
            </a:lvl4pPr>
            <a:lvl5pPr marL="1501811" indent="0">
              <a:buNone/>
              <a:defRPr sz="1642"/>
            </a:lvl5pPr>
            <a:lvl6pPr marL="1877263" indent="0">
              <a:buNone/>
              <a:defRPr sz="1642"/>
            </a:lvl6pPr>
            <a:lvl7pPr marL="2252716" indent="0">
              <a:buNone/>
              <a:defRPr sz="1642"/>
            </a:lvl7pPr>
            <a:lvl8pPr marL="2628168" indent="0">
              <a:buNone/>
              <a:defRPr sz="1642"/>
            </a:lvl8pPr>
            <a:lvl9pPr marL="3003621" indent="0">
              <a:buNone/>
              <a:defRPr sz="1642"/>
            </a:lvl9pPr>
          </a:lstStyle>
          <a:p>
            <a:endParaRPr lang="en-US"/>
          </a:p>
        </p:txBody>
      </p:sp>
      <p:sp>
        <p:nvSpPr>
          <p:cNvPr id="4" name="Text Placeholder 3">
            <a:extLst>
              <a:ext uri="{FF2B5EF4-FFF2-40B4-BE49-F238E27FC236}">
                <a16:creationId xmlns:a16="http://schemas.microsoft.com/office/drawing/2014/main" id="{A51D04C8-802A-8834-3D69-CCFBE25606DF}"/>
              </a:ext>
            </a:extLst>
          </p:cNvPr>
          <p:cNvSpPr>
            <a:spLocks noGrp="1"/>
          </p:cNvSpPr>
          <p:nvPr>
            <p:ph type="body" sz="half" idx="2"/>
          </p:nvPr>
        </p:nvSpPr>
        <p:spPr>
          <a:xfrm>
            <a:off x="689655" y="2057400"/>
            <a:ext cx="3229247" cy="3811588"/>
          </a:xfrm>
        </p:spPr>
        <p:txBody>
          <a:bodyPr/>
          <a:lstStyle>
            <a:lvl1pPr marL="0" indent="0">
              <a:buNone/>
              <a:defRPr sz="1314"/>
            </a:lvl1pPr>
            <a:lvl2pPr marL="375453" indent="0">
              <a:buNone/>
              <a:defRPr sz="1150"/>
            </a:lvl2pPr>
            <a:lvl3pPr marL="750905" indent="0">
              <a:buNone/>
              <a:defRPr sz="985"/>
            </a:lvl3pPr>
            <a:lvl4pPr marL="1126358" indent="0">
              <a:buNone/>
              <a:defRPr sz="821"/>
            </a:lvl4pPr>
            <a:lvl5pPr marL="1501811" indent="0">
              <a:buNone/>
              <a:defRPr sz="821"/>
            </a:lvl5pPr>
            <a:lvl6pPr marL="1877263" indent="0">
              <a:buNone/>
              <a:defRPr sz="821"/>
            </a:lvl6pPr>
            <a:lvl7pPr marL="2252716" indent="0">
              <a:buNone/>
              <a:defRPr sz="821"/>
            </a:lvl7pPr>
            <a:lvl8pPr marL="2628168" indent="0">
              <a:buNone/>
              <a:defRPr sz="821"/>
            </a:lvl8pPr>
            <a:lvl9pPr marL="3003621" indent="0">
              <a:buNone/>
              <a:defRPr sz="821"/>
            </a:lvl9pPr>
          </a:lstStyle>
          <a:p>
            <a:pPr lvl="0"/>
            <a:r>
              <a:rPr lang="en-US"/>
              <a:t>Click to edit Master text styles</a:t>
            </a:r>
          </a:p>
        </p:txBody>
      </p:sp>
      <p:sp>
        <p:nvSpPr>
          <p:cNvPr id="5" name="Date Placeholder 4">
            <a:extLst>
              <a:ext uri="{FF2B5EF4-FFF2-40B4-BE49-F238E27FC236}">
                <a16:creationId xmlns:a16="http://schemas.microsoft.com/office/drawing/2014/main" id="{46849D95-6AD9-B054-4ED2-CF64608ADBF1}"/>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6" name="Footer Placeholder 5">
            <a:extLst>
              <a:ext uri="{FF2B5EF4-FFF2-40B4-BE49-F238E27FC236}">
                <a16:creationId xmlns:a16="http://schemas.microsoft.com/office/drawing/2014/main" id="{745DB2EB-3451-7C59-12CF-F52ACAA3B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C6CFFB-F2B4-48E4-84AB-53735E257245}"/>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3708545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D7CA-1D39-8099-8B5F-0A8D231FF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73898B-252F-2452-317F-FEA261A40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A45E6-608A-6A6E-EB74-5ADA8EDD1CED}"/>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5" name="Footer Placeholder 4">
            <a:extLst>
              <a:ext uri="{FF2B5EF4-FFF2-40B4-BE49-F238E27FC236}">
                <a16:creationId xmlns:a16="http://schemas.microsoft.com/office/drawing/2014/main" id="{7446E7F8-3288-68D9-C106-AD32B15C8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2A580-D665-915E-1280-91FC174529BD}"/>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31924021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0130D-31AC-8229-B9FD-BF9CB24A8814}"/>
              </a:ext>
            </a:extLst>
          </p:cNvPr>
          <p:cNvSpPr>
            <a:spLocks noGrp="1"/>
          </p:cNvSpPr>
          <p:nvPr>
            <p:ph type="title" orient="vert"/>
          </p:nvPr>
        </p:nvSpPr>
        <p:spPr>
          <a:xfrm>
            <a:off x="7165097" y="365125"/>
            <a:ext cx="2158916"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054A47-9EB8-78EE-6824-82FF48CD05B8}"/>
              </a:ext>
            </a:extLst>
          </p:cNvPr>
          <p:cNvSpPr>
            <a:spLocks noGrp="1"/>
          </p:cNvSpPr>
          <p:nvPr>
            <p:ph type="body" orient="vert" idx="1"/>
          </p:nvPr>
        </p:nvSpPr>
        <p:spPr>
          <a:xfrm>
            <a:off x="688350" y="365125"/>
            <a:ext cx="635159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2C55D-70E0-B13C-C430-6DBF3CAA809E}"/>
              </a:ext>
            </a:extLst>
          </p:cNvPr>
          <p:cNvSpPr>
            <a:spLocks noGrp="1"/>
          </p:cNvSpPr>
          <p:nvPr>
            <p:ph type="dt" sz="half" idx="10"/>
          </p:nvPr>
        </p:nvSpPr>
        <p:spPr/>
        <p:txBody>
          <a:bodyPr/>
          <a:lstStyle/>
          <a:p>
            <a:fld id="{B1523CC1-53F8-405E-9479-94778D3433C8}" type="datetimeFigureOut">
              <a:rPr lang="en-US" smtClean="0"/>
              <a:t>5/14/2024</a:t>
            </a:fld>
            <a:endParaRPr lang="en-US"/>
          </a:p>
        </p:txBody>
      </p:sp>
      <p:sp>
        <p:nvSpPr>
          <p:cNvPr id="5" name="Footer Placeholder 4">
            <a:extLst>
              <a:ext uri="{FF2B5EF4-FFF2-40B4-BE49-F238E27FC236}">
                <a16:creationId xmlns:a16="http://schemas.microsoft.com/office/drawing/2014/main" id="{12E58D50-FC11-89AC-5417-2EBC3DD002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977E5-9F04-EC77-3779-711C688EB3DF}"/>
              </a:ext>
            </a:extLst>
          </p:cNvPr>
          <p:cNvSpPr>
            <a:spLocks noGrp="1"/>
          </p:cNvSpPr>
          <p:nvPr>
            <p:ph type="sldNum" sz="quarter" idx="12"/>
          </p:nvPr>
        </p:nvSpPr>
        <p:spPr/>
        <p:txBody>
          <a:bodyPr/>
          <a:lstStyle/>
          <a:p>
            <a:fld id="{B00881C3-B851-4DE5-999B-9547F87E9800}" type="slidenum">
              <a:rPr lang="en-US" smtClean="0"/>
              <a:t>‹#›</a:t>
            </a:fld>
            <a:endParaRPr lang="en-US"/>
          </a:p>
        </p:txBody>
      </p:sp>
    </p:spTree>
    <p:extLst>
      <p:ext uri="{BB962C8B-B14F-4D97-AF65-F5344CB8AC3E}">
        <p14:creationId xmlns:p14="http://schemas.microsoft.com/office/powerpoint/2010/main" val="260276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1" y="609601"/>
            <a:ext cx="10032038"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4055" y="753228"/>
            <a:ext cx="7541453"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4055" y="2336873"/>
            <a:ext cx="3676783"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46795" y="2336873"/>
            <a:ext cx="3678712"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BB2AA8-45FD-D24B-8067-86DCED8725C8}" type="slidenum">
              <a:rPr lang="en-US" smtClean="0"/>
              <a:pPr>
                <a:defRPr/>
              </a:pPr>
              <a:t>‹#›</a:t>
            </a:fld>
            <a:endParaRPr lang="en-US"/>
          </a:p>
        </p:txBody>
      </p:sp>
    </p:spTree>
    <p:extLst>
      <p:ext uri="{BB962C8B-B14F-4D97-AF65-F5344CB8AC3E}">
        <p14:creationId xmlns:p14="http://schemas.microsoft.com/office/powerpoint/2010/main" val="296645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1" y="609601"/>
            <a:ext cx="10032038"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31"/>
            <a:ext cx="7551466"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3255" y="2336875"/>
            <a:ext cx="3443754"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2126" y="3030010"/>
            <a:ext cx="3686798"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89349" y="2336873"/>
            <a:ext cx="3444243"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46796" y="3030010"/>
            <a:ext cx="3686796"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D3399D1-5D38-AA41-AAB2-9DF300DA19E6}" type="slidenum">
              <a:rPr lang="en-US" smtClean="0"/>
              <a:pPr>
                <a:defRPr/>
              </a:pPr>
              <a:t>‹#›</a:t>
            </a:fld>
            <a:endParaRPr lang="en-US"/>
          </a:p>
        </p:txBody>
      </p:sp>
    </p:spTree>
    <p:extLst>
      <p:ext uri="{BB962C8B-B14F-4D97-AF65-F5344CB8AC3E}">
        <p14:creationId xmlns:p14="http://schemas.microsoft.com/office/powerpoint/2010/main" val="184275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1" y="609601"/>
            <a:ext cx="10032038"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5EEE0CB-B8F8-BB49-A63A-83337F447089}" type="slidenum">
              <a:rPr lang="en-US" smtClean="0"/>
              <a:pPr>
                <a:defRPr/>
              </a:pPr>
              <a:t>‹#›</a:t>
            </a:fld>
            <a:endParaRPr lang="en-US"/>
          </a:p>
        </p:txBody>
      </p:sp>
    </p:spTree>
    <p:extLst>
      <p:ext uri="{BB962C8B-B14F-4D97-AF65-F5344CB8AC3E}">
        <p14:creationId xmlns:p14="http://schemas.microsoft.com/office/powerpoint/2010/main" val="185135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val="0"/>
              </a:ext>
            </a:extLst>
          </a:blip>
          <a:srcRect r="9871"/>
          <a:stretch/>
        </p:blipFill>
        <p:spPr>
          <a:xfrm>
            <a:off x="8450085" y="1973262"/>
            <a:ext cx="1581953" cy="144270"/>
          </a:xfrm>
          <a:prstGeom prst="rect">
            <a:avLst/>
          </a:prstGeom>
        </p:spPr>
      </p:pic>
      <p:sp>
        <p:nvSpPr>
          <p:cNvPr id="14" name="Rectangle 13"/>
          <p:cNvSpPr/>
          <p:nvPr/>
        </p:nvSpPr>
        <p:spPr>
          <a:xfrm>
            <a:off x="8443025" y="609600"/>
            <a:ext cx="156933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4DC077B-5B3D-E241-ACCC-107CA0A246EA}" type="slidenum">
              <a:rPr lang="en-US" smtClean="0"/>
              <a:pPr>
                <a:defRPr/>
              </a:pPr>
              <a:t>‹#›</a:t>
            </a:fld>
            <a:endParaRPr lang="en-US"/>
          </a:p>
        </p:txBody>
      </p:sp>
    </p:spTree>
    <p:extLst>
      <p:ext uri="{BB962C8B-B14F-4D97-AF65-F5344CB8AC3E}">
        <p14:creationId xmlns:p14="http://schemas.microsoft.com/office/powerpoint/2010/main" val="23803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1" y="609601"/>
            <a:ext cx="10032038"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27"/>
            <a:ext cx="7551466"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848130" y="2336875"/>
            <a:ext cx="4285462"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4056" y="2336874"/>
            <a:ext cx="3061786"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AD4CF1C-2DB7-A844-BACF-773318468329}" type="slidenum">
              <a:rPr lang="en-US" smtClean="0"/>
              <a:pPr>
                <a:defRPr/>
              </a:pPr>
              <a:t>‹#›</a:t>
            </a:fld>
            <a:endParaRPr lang="en-US"/>
          </a:p>
        </p:txBody>
      </p:sp>
    </p:spTree>
    <p:extLst>
      <p:ext uri="{BB962C8B-B14F-4D97-AF65-F5344CB8AC3E}">
        <p14:creationId xmlns:p14="http://schemas.microsoft.com/office/powerpoint/2010/main" val="85558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1" y="609601"/>
            <a:ext cx="10032038"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82126" y="753228"/>
            <a:ext cx="7551466"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44376" y="2336874"/>
            <a:ext cx="4289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2126" y="2336875"/>
            <a:ext cx="306424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7AE0A64-528A-FB4D-9C13-D597CCF8BC4A}" type="slidenum">
              <a:rPr lang="en-US" smtClean="0"/>
              <a:pPr>
                <a:defRPr/>
              </a:pPr>
              <a:t>‹#›</a:t>
            </a:fld>
            <a:endParaRPr lang="en-US"/>
          </a:p>
        </p:txBody>
      </p:sp>
    </p:spTree>
    <p:extLst>
      <p:ext uri="{BB962C8B-B14F-4D97-AF65-F5344CB8AC3E}">
        <p14:creationId xmlns:p14="http://schemas.microsoft.com/office/powerpoint/2010/main" val="28040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val="0"/>
              </a:ext>
            </a:extLst>
          </a:blip>
          <a:srcRect/>
          <a:stretch>
            <a:fillRect/>
          </a:stretch>
        </p:blipFill>
        <p:spPr bwMode="auto">
          <a:xfrm>
            <a:off x="0" y="1"/>
            <a:ext cx="10012363"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82126" y="753228"/>
            <a:ext cx="7551466"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4055" y="2336873"/>
            <a:ext cx="7541452"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77643" y="5936189"/>
            <a:ext cx="22527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84055" y="5936190"/>
            <a:ext cx="5293799"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3945" y="753229"/>
            <a:ext cx="1267613"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D09E33D8-D9FF-5546-8B86-E8417FD520A7}" type="slidenum">
              <a:rPr lang="en-US" smtClean="0"/>
              <a:pPr>
                <a:defRPr/>
              </a:pPr>
              <a:t>‹#›</a:t>
            </a:fld>
            <a:endParaRPr lang="en-US"/>
          </a:p>
        </p:txBody>
      </p:sp>
    </p:spTree>
    <p:extLst>
      <p:ext uri="{BB962C8B-B14F-4D97-AF65-F5344CB8AC3E}">
        <p14:creationId xmlns:p14="http://schemas.microsoft.com/office/powerpoint/2010/main" val="442680253"/>
      </p:ext>
    </p:extLst>
  </p:cSld>
  <p:clrMap bg1="dk1" tx1="lt1" bg2="dk2"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688350" y="365126"/>
            <a:ext cx="8635663"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688350" y="1825625"/>
            <a:ext cx="8635663"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688350" y="6174903"/>
            <a:ext cx="2252782" cy="365125"/>
          </a:xfrm>
          <a:prstGeom prst="rect">
            <a:avLst/>
          </a:prstGeom>
        </p:spPr>
        <p:txBody>
          <a:bodyPr vert="horz" lIns="91440" tIns="45720" rIns="91440" bIns="45720" rtlCol="0" anchor="ctr"/>
          <a:lstStyle>
            <a:lvl1pPr algn="l">
              <a:defRPr sz="985">
                <a:solidFill>
                  <a:schemeClr val="tx1">
                    <a:tint val="75000"/>
                  </a:schemeClr>
                </a:solidFill>
              </a:defRPr>
            </a:lvl1pPr>
          </a:lstStyle>
          <a:p>
            <a:fld id="{3B2591E0-5367-4F2F-9C30-2087D79A846D}" type="datetime1">
              <a:rPr lang="en-US" noProof="0" smtClean="0"/>
              <a:t>5/14/2024</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3316595" y="6174903"/>
            <a:ext cx="3379173" cy="365125"/>
          </a:xfrm>
          <a:prstGeom prst="rect">
            <a:avLst/>
          </a:prstGeom>
        </p:spPr>
        <p:txBody>
          <a:bodyPr vert="horz" lIns="91440" tIns="45720" rIns="91440" bIns="45720" rtlCol="0" anchor="ctr"/>
          <a:lstStyle>
            <a:lvl1pPr algn="ctr">
              <a:defRPr sz="985">
                <a:solidFill>
                  <a:schemeClr val="tx1">
                    <a:tint val="75000"/>
                  </a:schemeClr>
                </a:solidFill>
              </a:defRPr>
            </a:lvl1pPr>
          </a:lstStyle>
          <a:p>
            <a:endParaRPr lang="en-US" noProof="0" dirty="0"/>
          </a:p>
        </p:txBody>
      </p:sp>
    </p:spTree>
    <p:extLst>
      <p:ext uri="{BB962C8B-B14F-4D97-AF65-F5344CB8AC3E}">
        <p14:creationId xmlns:p14="http://schemas.microsoft.com/office/powerpoint/2010/main" val="3587904221"/>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Lst>
  <p:hf hdr="0" ftr="0" dt="0"/>
  <p:txStyles>
    <p:titleStyle>
      <a:lvl1pPr algn="l" defTabSz="750905" rtl="0" eaLnBrk="1" latinLnBrk="0" hangingPunct="1">
        <a:lnSpc>
          <a:spcPct val="90000"/>
        </a:lnSpc>
        <a:spcBef>
          <a:spcPct val="0"/>
        </a:spcBef>
        <a:buNone/>
        <a:defRPr sz="2628" b="1" kern="1200">
          <a:solidFill>
            <a:schemeClr val="accent2"/>
          </a:solidFill>
          <a:latin typeface="+mj-lt"/>
          <a:ea typeface="+mj-ea"/>
          <a:cs typeface="+mj-cs"/>
        </a:defRPr>
      </a:lvl1pPr>
    </p:titleStyle>
    <p:bodyStyle>
      <a:lvl1pPr marL="187726" indent="-187726" algn="l" defTabSz="750905" rtl="0" eaLnBrk="1" latinLnBrk="0" hangingPunct="1">
        <a:lnSpc>
          <a:spcPct val="90000"/>
        </a:lnSpc>
        <a:spcBef>
          <a:spcPts val="821"/>
        </a:spcBef>
        <a:buFont typeface="Arial" panose="020B0604020202020204" pitchFamily="34" charset="0"/>
        <a:buChar char="•"/>
        <a:defRPr sz="1314" kern="1200">
          <a:solidFill>
            <a:schemeClr val="tx1">
              <a:lumMod val="75000"/>
              <a:lumOff val="25000"/>
            </a:schemeClr>
          </a:solidFill>
          <a:latin typeface="+mn-lt"/>
          <a:ea typeface="+mn-ea"/>
          <a:cs typeface="+mn-cs"/>
        </a:defRPr>
      </a:lvl1pPr>
      <a:lvl2pPr marL="563179" indent="-187726" algn="l" defTabSz="750905" rtl="0" eaLnBrk="1" latinLnBrk="0" hangingPunct="1">
        <a:lnSpc>
          <a:spcPct val="90000"/>
        </a:lnSpc>
        <a:spcBef>
          <a:spcPts val="411"/>
        </a:spcBef>
        <a:buFont typeface="Arial" panose="020B0604020202020204" pitchFamily="34" charset="0"/>
        <a:buChar char="•"/>
        <a:defRPr sz="1314" kern="1200">
          <a:solidFill>
            <a:schemeClr val="tx1">
              <a:lumMod val="75000"/>
              <a:lumOff val="25000"/>
            </a:schemeClr>
          </a:solidFill>
          <a:latin typeface="+mn-lt"/>
          <a:ea typeface="+mn-ea"/>
          <a:cs typeface="+mn-cs"/>
        </a:defRPr>
      </a:lvl2pPr>
      <a:lvl3pPr marL="938632" indent="-187726" algn="l" defTabSz="750905" rtl="0" eaLnBrk="1" latinLnBrk="0" hangingPunct="1">
        <a:lnSpc>
          <a:spcPct val="90000"/>
        </a:lnSpc>
        <a:spcBef>
          <a:spcPts val="411"/>
        </a:spcBef>
        <a:buFont typeface="Arial" panose="020B0604020202020204" pitchFamily="34" charset="0"/>
        <a:buChar char="•"/>
        <a:defRPr sz="1314" kern="1200">
          <a:solidFill>
            <a:schemeClr val="tx1">
              <a:lumMod val="75000"/>
              <a:lumOff val="25000"/>
            </a:schemeClr>
          </a:solidFill>
          <a:latin typeface="+mn-lt"/>
          <a:ea typeface="+mn-ea"/>
          <a:cs typeface="+mn-cs"/>
        </a:defRPr>
      </a:lvl3pPr>
      <a:lvl4pPr marL="1314084" indent="-187726" algn="l" defTabSz="750905" rtl="0" eaLnBrk="1" latinLnBrk="0" hangingPunct="1">
        <a:lnSpc>
          <a:spcPct val="90000"/>
        </a:lnSpc>
        <a:spcBef>
          <a:spcPts val="411"/>
        </a:spcBef>
        <a:buFont typeface="Arial" panose="020B0604020202020204" pitchFamily="34" charset="0"/>
        <a:buChar char="•"/>
        <a:defRPr sz="1314" kern="1200">
          <a:solidFill>
            <a:schemeClr val="tx1">
              <a:lumMod val="75000"/>
              <a:lumOff val="25000"/>
            </a:schemeClr>
          </a:solidFill>
          <a:latin typeface="+mn-lt"/>
          <a:ea typeface="+mn-ea"/>
          <a:cs typeface="+mn-cs"/>
        </a:defRPr>
      </a:lvl4pPr>
      <a:lvl5pPr marL="1689537" indent="-187726" algn="l" defTabSz="750905" rtl="0" eaLnBrk="1" latinLnBrk="0" hangingPunct="1">
        <a:lnSpc>
          <a:spcPct val="90000"/>
        </a:lnSpc>
        <a:spcBef>
          <a:spcPts val="411"/>
        </a:spcBef>
        <a:buFont typeface="Arial" panose="020B0604020202020204" pitchFamily="34" charset="0"/>
        <a:buChar char="•"/>
        <a:defRPr sz="1314" kern="1200">
          <a:solidFill>
            <a:schemeClr val="tx1">
              <a:lumMod val="75000"/>
              <a:lumOff val="25000"/>
            </a:schemeClr>
          </a:solidFill>
          <a:latin typeface="+mn-lt"/>
          <a:ea typeface="+mn-ea"/>
          <a:cs typeface="+mn-cs"/>
        </a:defRPr>
      </a:lvl5pPr>
      <a:lvl6pPr marL="2064990"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6pPr>
      <a:lvl7pPr marL="2440442"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7pPr>
      <a:lvl8pPr marL="2815895"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8pPr>
      <a:lvl9pPr marL="3191347"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9pPr>
    </p:bodyStyle>
    <p:otherStyle>
      <a:defPPr>
        <a:defRPr lang="en-US"/>
      </a:defPPr>
      <a:lvl1pPr marL="0" algn="l" defTabSz="750905" rtl="0" eaLnBrk="1" latinLnBrk="0" hangingPunct="1">
        <a:defRPr sz="1478" kern="1200">
          <a:solidFill>
            <a:schemeClr val="tx1"/>
          </a:solidFill>
          <a:latin typeface="+mn-lt"/>
          <a:ea typeface="+mn-ea"/>
          <a:cs typeface="+mn-cs"/>
        </a:defRPr>
      </a:lvl1pPr>
      <a:lvl2pPr marL="375453" algn="l" defTabSz="750905" rtl="0" eaLnBrk="1" latinLnBrk="0" hangingPunct="1">
        <a:defRPr sz="1478" kern="1200">
          <a:solidFill>
            <a:schemeClr val="tx1"/>
          </a:solidFill>
          <a:latin typeface="+mn-lt"/>
          <a:ea typeface="+mn-ea"/>
          <a:cs typeface="+mn-cs"/>
        </a:defRPr>
      </a:lvl2pPr>
      <a:lvl3pPr marL="750905" algn="l" defTabSz="750905" rtl="0" eaLnBrk="1" latinLnBrk="0" hangingPunct="1">
        <a:defRPr sz="1478" kern="1200">
          <a:solidFill>
            <a:schemeClr val="tx1"/>
          </a:solidFill>
          <a:latin typeface="+mn-lt"/>
          <a:ea typeface="+mn-ea"/>
          <a:cs typeface="+mn-cs"/>
        </a:defRPr>
      </a:lvl3pPr>
      <a:lvl4pPr marL="1126358" algn="l" defTabSz="750905" rtl="0" eaLnBrk="1" latinLnBrk="0" hangingPunct="1">
        <a:defRPr sz="1478" kern="1200">
          <a:solidFill>
            <a:schemeClr val="tx1"/>
          </a:solidFill>
          <a:latin typeface="+mn-lt"/>
          <a:ea typeface="+mn-ea"/>
          <a:cs typeface="+mn-cs"/>
        </a:defRPr>
      </a:lvl4pPr>
      <a:lvl5pPr marL="1501811" algn="l" defTabSz="750905" rtl="0" eaLnBrk="1" latinLnBrk="0" hangingPunct="1">
        <a:defRPr sz="1478" kern="1200">
          <a:solidFill>
            <a:schemeClr val="tx1"/>
          </a:solidFill>
          <a:latin typeface="+mn-lt"/>
          <a:ea typeface="+mn-ea"/>
          <a:cs typeface="+mn-cs"/>
        </a:defRPr>
      </a:lvl5pPr>
      <a:lvl6pPr marL="1877263" algn="l" defTabSz="750905" rtl="0" eaLnBrk="1" latinLnBrk="0" hangingPunct="1">
        <a:defRPr sz="1478" kern="1200">
          <a:solidFill>
            <a:schemeClr val="tx1"/>
          </a:solidFill>
          <a:latin typeface="+mn-lt"/>
          <a:ea typeface="+mn-ea"/>
          <a:cs typeface="+mn-cs"/>
        </a:defRPr>
      </a:lvl6pPr>
      <a:lvl7pPr marL="2252716" algn="l" defTabSz="750905" rtl="0" eaLnBrk="1" latinLnBrk="0" hangingPunct="1">
        <a:defRPr sz="1478" kern="1200">
          <a:solidFill>
            <a:schemeClr val="tx1"/>
          </a:solidFill>
          <a:latin typeface="+mn-lt"/>
          <a:ea typeface="+mn-ea"/>
          <a:cs typeface="+mn-cs"/>
        </a:defRPr>
      </a:lvl7pPr>
      <a:lvl8pPr marL="2628168" algn="l" defTabSz="750905" rtl="0" eaLnBrk="1" latinLnBrk="0" hangingPunct="1">
        <a:defRPr sz="1478" kern="1200">
          <a:solidFill>
            <a:schemeClr val="tx1"/>
          </a:solidFill>
          <a:latin typeface="+mn-lt"/>
          <a:ea typeface="+mn-ea"/>
          <a:cs typeface="+mn-cs"/>
        </a:defRPr>
      </a:lvl8pPr>
      <a:lvl9pPr marL="3003621" algn="l" defTabSz="750905" rtl="0" eaLnBrk="1" latinLnBrk="0" hangingPunct="1">
        <a:defRPr sz="147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357C1D-93FF-005B-55FA-064197B94EAF}"/>
              </a:ext>
            </a:extLst>
          </p:cNvPr>
          <p:cNvSpPr>
            <a:spLocks noGrp="1"/>
          </p:cNvSpPr>
          <p:nvPr>
            <p:ph type="title"/>
          </p:nvPr>
        </p:nvSpPr>
        <p:spPr>
          <a:xfrm>
            <a:off x="688350" y="365126"/>
            <a:ext cx="8635663"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A128A4-534E-B0A0-DB9A-1C2DE221E925}"/>
              </a:ext>
            </a:extLst>
          </p:cNvPr>
          <p:cNvSpPr>
            <a:spLocks noGrp="1"/>
          </p:cNvSpPr>
          <p:nvPr>
            <p:ph type="body" idx="1"/>
          </p:nvPr>
        </p:nvSpPr>
        <p:spPr>
          <a:xfrm>
            <a:off x="688350" y="1825625"/>
            <a:ext cx="8635663"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EF237-93D4-C6C8-E379-79FBEAE35CDA}"/>
              </a:ext>
            </a:extLst>
          </p:cNvPr>
          <p:cNvSpPr>
            <a:spLocks noGrp="1"/>
          </p:cNvSpPr>
          <p:nvPr>
            <p:ph type="dt" sz="half" idx="2"/>
          </p:nvPr>
        </p:nvSpPr>
        <p:spPr>
          <a:xfrm>
            <a:off x="688350" y="6356351"/>
            <a:ext cx="2252782" cy="365125"/>
          </a:xfrm>
          <a:prstGeom prst="rect">
            <a:avLst/>
          </a:prstGeom>
        </p:spPr>
        <p:txBody>
          <a:bodyPr vert="horz" lIns="91440" tIns="45720" rIns="91440" bIns="45720" rtlCol="0" anchor="ctr"/>
          <a:lstStyle>
            <a:lvl1pPr algn="l">
              <a:defRPr sz="985">
                <a:solidFill>
                  <a:schemeClr val="tx1">
                    <a:tint val="75000"/>
                  </a:schemeClr>
                </a:solidFill>
              </a:defRPr>
            </a:lvl1pPr>
          </a:lstStyle>
          <a:p>
            <a:fld id="{B1523CC1-53F8-405E-9479-94778D3433C8}" type="datetimeFigureOut">
              <a:rPr lang="en-US" smtClean="0"/>
              <a:t>5/14/2024</a:t>
            </a:fld>
            <a:endParaRPr lang="en-US"/>
          </a:p>
        </p:txBody>
      </p:sp>
      <p:sp>
        <p:nvSpPr>
          <p:cNvPr id="5" name="Footer Placeholder 4">
            <a:extLst>
              <a:ext uri="{FF2B5EF4-FFF2-40B4-BE49-F238E27FC236}">
                <a16:creationId xmlns:a16="http://schemas.microsoft.com/office/drawing/2014/main" id="{F5CF3817-A4F0-81AA-E70D-AB6FD9082041}"/>
              </a:ext>
            </a:extLst>
          </p:cNvPr>
          <p:cNvSpPr>
            <a:spLocks noGrp="1"/>
          </p:cNvSpPr>
          <p:nvPr>
            <p:ph type="ftr" sz="quarter" idx="3"/>
          </p:nvPr>
        </p:nvSpPr>
        <p:spPr>
          <a:xfrm>
            <a:off x="3316595" y="6356351"/>
            <a:ext cx="3379173" cy="365125"/>
          </a:xfrm>
          <a:prstGeom prst="rect">
            <a:avLst/>
          </a:prstGeom>
        </p:spPr>
        <p:txBody>
          <a:bodyPr vert="horz" lIns="91440" tIns="45720" rIns="91440" bIns="45720" rtlCol="0" anchor="ctr"/>
          <a:lstStyle>
            <a:lvl1pPr algn="ctr">
              <a:defRPr sz="98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69D83-1A97-3084-94E7-EA0AF4660C99}"/>
              </a:ext>
            </a:extLst>
          </p:cNvPr>
          <p:cNvSpPr>
            <a:spLocks noGrp="1"/>
          </p:cNvSpPr>
          <p:nvPr>
            <p:ph type="sldNum" sz="quarter" idx="4"/>
          </p:nvPr>
        </p:nvSpPr>
        <p:spPr>
          <a:xfrm>
            <a:off x="7071231" y="6356351"/>
            <a:ext cx="2252782" cy="365125"/>
          </a:xfrm>
          <a:prstGeom prst="rect">
            <a:avLst/>
          </a:prstGeom>
        </p:spPr>
        <p:txBody>
          <a:bodyPr vert="horz" lIns="91440" tIns="45720" rIns="91440" bIns="45720" rtlCol="0" anchor="ctr"/>
          <a:lstStyle>
            <a:lvl1pPr algn="r">
              <a:defRPr sz="985">
                <a:solidFill>
                  <a:schemeClr val="tx1">
                    <a:tint val="75000"/>
                  </a:schemeClr>
                </a:solidFill>
              </a:defRPr>
            </a:lvl1pPr>
          </a:lstStyle>
          <a:p>
            <a:fld id="{B00881C3-B851-4DE5-999B-9547F87E9800}" type="slidenum">
              <a:rPr lang="en-US" smtClean="0"/>
              <a:t>‹#›</a:t>
            </a:fld>
            <a:endParaRPr lang="en-US"/>
          </a:p>
        </p:txBody>
      </p:sp>
    </p:spTree>
    <p:extLst>
      <p:ext uri="{BB962C8B-B14F-4D97-AF65-F5344CB8AC3E}">
        <p14:creationId xmlns:p14="http://schemas.microsoft.com/office/powerpoint/2010/main" val="60273676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750905" rtl="0" eaLnBrk="1" latinLnBrk="0" hangingPunct="1">
        <a:lnSpc>
          <a:spcPct val="90000"/>
        </a:lnSpc>
        <a:spcBef>
          <a:spcPct val="0"/>
        </a:spcBef>
        <a:buNone/>
        <a:defRPr sz="3613" kern="1200">
          <a:solidFill>
            <a:schemeClr val="tx1"/>
          </a:solidFill>
          <a:latin typeface="+mj-lt"/>
          <a:ea typeface="+mj-ea"/>
          <a:cs typeface="+mj-cs"/>
        </a:defRPr>
      </a:lvl1pPr>
    </p:titleStyle>
    <p:bodyStyle>
      <a:lvl1pPr marL="187726" indent="-187726" algn="l" defTabSz="750905" rtl="0" eaLnBrk="1" latinLnBrk="0" hangingPunct="1">
        <a:lnSpc>
          <a:spcPct val="90000"/>
        </a:lnSpc>
        <a:spcBef>
          <a:spcPts val="821"/>
        </a:spcBef>
        <a:buFont typeface="Arial" panose="020B0604020202020204" pitchFamily="34" charset="0"/>
        <a:buChar char="•"/>
        <a:defRPr sz="2299" kern="1200">
          <a:solidFill>
            <a:schemeClr val="tx1"/>
          </a:solidFill>
          <a:latin typeface="+mn-lt"/>
          <a:ea typeface="+mn-ea"/>
          <a:cs typeface="+mn-cs"/>
        </a:defRPr>
      </a:lvl1pPr>
      <a:lvl2pPr marL="563179" indent="-187726" algn="l" defTabSz="750905" rtl="0" eaLnBrk="1" latinLnBrk="0" hangingPunct="1">
        <a:lnSpc>
          <a:spcPct val="90000"/>
        </a:lnSpc>
        <a:spcBef>
          <a:spcPts val="411"/>
        </a:spcBef>
        <a:buFont typeface="Arial" panose="020B0604020202020204" pitchFamily="34" charset="0"/>
        <a:buChar char="•"/>
        <a:defRPr sz="1971" kern="1200">
          <a:solidFill>
            <a:schemeClr val="tx1"/>
          </a:solidFill>
          <a:latin typeface="+mn-lt"/>
          <a:ea typeface="+mn-ea"/>
          <a:cs typeface="+mn-cs"/>
        </a:defRPr>
      </a:lvl2pPr>
      <a:lvl3pPr marL="938632" indent="-187726" algn="l" defTabSz="750905" rtl="0" eaLnBrk="1" latinLnBrk="0" hangingPunct="1">
        <a:lnSpc>
          <a:spcPct val="90000"/>
        </a:lnSpc>
        <a:spcBef>
          <a:spcPts val="411"/>
        </a:spcBef>
        <a:buFont typeface="Arial" panose="020B0604020202020204" pitchFamily="34" charset="0"/>
        <a:buChar char="•"/>
        <a:defRPr sz="1642" kern="1200">
          <a:solidFill>
            <a:schemeClr val="tx1"/>
          </a:solidFill>
          <a:latin typeface="+mn-lt"/>
          <a:ea typeface="+mn-ea"/>
          <a:cs typeface="+mn-cs"/>
        </a:defRPr>
      </a:lvl3pPr>
      <a:lvl4pPr marL="1314084"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4pPr>
      <a:lvl5pPr marL="1689537"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5pPr>
      <a:lvl6pPr marL="2064990"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6pPr>
      <a:lvl7pPr marL="2440442"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7pPr>
      <a:lvl8pPr marL="2815895"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8pPr>
      <a:lvl9pPr marL="3191347" indent="-187726" algn="l" defTabSz="750905" rtl="0" eaLnBrk="1" latinLnBrk="0" hangingPunct="1">
        <a:lnSpc>
          <a:spcPct val="90000"/>
        </a:lnSpc>
        <a:spcBef>
          <a:spcPts val="411"/>
        </a:spcBef>
        <a:buFont typeface="Arial" panose="020B0604020202020204" pitchFamily="34" charset="0"/>
        <a:buChar char="•"/>
        <a:defRPr sz="1478" kern="1200">
          <a:solidFill>
            <a:schemeClr val="tx1"/>
          </a:solidFill>
          <a:latin typeface="+mn-lt"/>
          <a:ea typeface="+mn-ea"/>
          <a:cs typeface="+mn-cs"/>
        </a:defRPr>
      </a:lvl9pPr>
    </p:bodyStyle>
    <p:otherStyle>
      <a:defPPr>
        <a:defRPr lang="en-US"/>
      </a:defPPr>
      <a:lvl1pPr marL="0" algn="l" defTabSz="750905" rtl="0" eaLnBrk="1" latinLnBrk="0" hangingPunct="1">
        <a:defRPr sz="1478" kern="1200">
          <a:solidFill>
            <a:schemeClr val="tx1"/>
          </a:solidFill>
          <a:latin typeface="+mn-lt"/>
          <a:ea typeface="+mn-ea"/>
          <a:cs typeface="+mn-cs"/>
        </a:defRPr>
      </a:lvl1pPr>
      <a:lvl2pPr marL="375453" algn="l" defTabSz="750905" rtl="0" eaLnBrk="1" latinLnBrk="0" hangingPunct="1">
        <a:defRPr sz="1478" kern="1200">
          <a:solidFill>
            <a:schemeClr val="tx1"/>
          </a:solidFill>
          <a:latin typeface="+mn-lt"/>
          <a:ea typeface="+mn-ea"/>
          <a:cs typeface="+mn-cs"/>
        </a:defRPr>
      </a:lvl2pPr>
      <a:lvl3pPr marL="750905" algn="l" defTabSz="750905" rtl="0" eaLnBrk="1" latinLnBrk="0" hangingPunct="1">
        <a:defRPr sz="1478" kern="1200">
          <a:solidFill>
            <a:schemeClr val="tx1"/>
          </a:solidFill>
          <a:latin typeface="+mn-lt"/>
          <a:ea typeface="+mn-ea"/>
          <a:cs typeface="+mn-cs"/>
        </a:defRPr>
      </a:lvl3pPr>
      <a:lvl4pPr marL="1126358" algn="l" defTabSz="750905" rtl="0" eaLnBrk="1" latinLnBrk="0" hangingPunct="1">
        <a:defRPr sz="1478" kern="1200">
          <a:solidFill>
            <a:schemeClr val="tx1"/>
          </a:solidFill>
          <a:latin typeface="+mn-lt"/>
          <a:ea typeface="+mn-ea"/>
          <a:cs typeface="+mn-cs"/>
        </a:defRPr>
      </a:lvl4pPr>
      <a:lvl5pPr marL="1501811" algn="l" defTabSz="750905" rtl="0" eaLnBrk="1" latinLnBrk="0" hangingPunct="1">
        <a:defRPr sz="1478" kern="1200">
          <a:solidFill>
            <a:schemeClr val="tx1"/>
          </a:solidFill>
          <a:latin typeface="+mn-lt"/>
          <a:ea typeface="+mn-ea"/>
          <a:cs typeface="+mn-cs"/>
        </a:defRPr>
      </a:lvl5pPr>
      <a:lvl6pPr marL="1877263" algn="l" defTabSz="750905" rtl="0" eaLnBrk="1" latinLnBrk="0" hangingPunct="1">
        <a:defRPr sz="1478" kern="1200">
          <a:solidFill>
            <a:schemeClr val="tx1"/>
          </a:solidFill>
          <a:latin typeface="+mn-lt"/>
          <a:ea typeface="+mn-ea"/>
          <a:cs typeface="+mn-cs"/>
        </a:defRPr>
      </a:lvl6pPr>
      <a:lvl7pPr marL="2252716" algn="l" defTabSz="750905" rtl="0" eaLnBrk="1" latinLnBrk="0" hangingPunct="1">
        <a:defRPr sz="1478" kern="1200">
          <a:solidFill>
            <a:schemeClr val="tx1"/>
          </a:solidFill>
          <a:latin typeface="+mn-lt"/>
          <a:ea typeface="+mn-ea"/>
          <a:cs typeface="+mn-cs"/>
        </a:defRPr>
      </a:lvl7pPr>
      <a:lvl8pPr marL="2628168" algn="l" defTabSz="750905" rtl="0" eaLnBrk="1" latinLnBrk="0" hangingPunct="1">
        <a:defRPr sz="1478" kern="1200">
          <a:solidFill>
            <a:schemeClr val="tx1"/>
          </a:solidFill>
          <a:latin typeface="+mn-lt"/>
          <a:ea typeface="+mn-ea"/>
          <a:cs typeface="+mn-cs"/>
        </a:defRPr>
      </a:lvl8pPr>
      <a:lvl9pPr marL="3003621" algn="l" defTabSz="750905" rtl="0" eaLnBrk="1" latinLnBrk="0" hangingPunct="1">
        <a:defRPr sz="14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people-equation.com/ideas-for-how-to-implement-stay-interviews-at-your-company/stay-interviews-two-people-talkin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lickr.com/photos/mdgovpics/7315275046/" TargetMode="External"/><Relationship Id="rId2" Type="http://schemas.openxmlformats.org/officeDocument/2006/relationships/image" Target="../media/image50.jpe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val="0"/>
              </a:ext>
            </a:extLst>
          </a:blip>
          <a:stretch>
            <a:fillRect/>
          </a:stretch>
        </p:blipFill>
        <p:spPr>
          <a:xfrm>
            <a:off x="0" y="0"/>
            <a:ext cx="10012362" cy="6858000"/>
          </a:xfrm>
          <a:prstGeom prst="rect">
            <a:avLst/>
          </a:prstGeom>
        </p:spPr>
      </p:pic>
      <p:pic>
        <p:nvPicPr>
          <p:cNvPr id="12" name="Picture 11">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0" y="4242851"/>
            <a:ext cx="7364806" cy="275942"/>
          </a:xfrm>
          <a:prstGeom prst="rect">
            <a:avLst/>
          </a:prstGeom>
        </p:spPr>
      </p:pic>
      <p:pic>
        <p:nvPicPr>
          <p:cNvPr id="14" name="Picture 13">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val="0"/>
              </a:ext>
            </a:extLst>
          </a:blip>
          <a:stretch>
            <a:fillRect/>
          </a:stretch>
        </p:blipFill>
        <p:spPr>
          <a:xfrm>
            <a:off x="7482759" y="4243845"/>
            <a:ext cx="2526995" cy="276940"/>
          </a:xfrm>
          <a:prstGeom prst="rect">
            <a:avLst/>
          </a:prstGeom>
        </p:spPr>
      </p:pic>
      <p:sp>
        <p:nvSpPr>
          <p:cNvPr id="16" name="Rectangle 15">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7364806"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18" name="Rectangle 17">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82758" y="2590078"/>
            <a:ext cx="2526996"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useBgFill="1">
        <p:nvSpPr>
          <p:cNvPr id="20" name="Rectangle 19">
            <a:extLst>
              <a:ext uri="{FF2B5EF4-FFF2-40B4-BE49-F238E27FC236}">
                <a16:creationId xmlns:a16="http://schemas.microsoft.com/office/drawing/2014/main" id="{A71C8C4C-B917-4631-9FDE-FC3A5FA26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097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pic>
        <p:nvPicPr>
          <p:cNvPr id="22" name="Picture 21">
            <a:extLst>
              <a:ext uri="{FF2B5EF4-FFF2-40B4-BE49-F238E27FC236}">
                <a16:creationId xmlns:a16="http://schemas.microsoft.com/office/drawing/2014/main" id="{CEBFA857-F019-4043-8918-992AED80C8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mt="10000"/>
            <a:extLst>
              <a:ext uri="{28A0092B-C50C-407E-A947-70E740481C1C}">
                <a14:useLocalDpi xmlns:a14="http://schemas.microsoft.com/office/drawing/2010/main" val="0"/>
              </a:ext>
            </a:extLst>
          </a:blip>
          <a:stretch>
            <a:fillRect/>
          </a:stretch>
        </p:blipFill>
        <p:spPr>
          <a:xfrm>
            <a:off x="8693" y="0"/>
            <a:ext cx="10012362" cy="6858000"/>
          </a:xfrm>
          <a:prstGeom prst="rect">
            <a:avLst/>
          </a:prstGeom>
        </p:spPr>
      </p:pic>
      <p:sp>
        <p:nvSpPr>
          <p:cNvPr id="24" name="Rectangle 23">
            <a:extLst>
              <a:ext uri="{FF2B5EF4-FFF2-40B4-BE49-F238E27FC236}">
                <a16:creationId xmlns:a16="http://schemas.microsoft.com/office/drawing/2014/main" id="{A53A2C4A-7938-4419-8904-6D24533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09859" cy="45570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6" name="Rectangle 25">
            <a:extLst>
              <a:ext uri="{FF2B5EF4-FFF2-40B4-BE49-F238E27FC236}">
                <a16:creationId xmlns:a16="http://schemas.microsoft.com/office/drawing/2014/main" id="{78AC2FA8-410E-4F7D-8A38-98829714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7373499"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pic>
        <p:nvPicPr>
          <p:cNvPr id="3" name="Picture 2">
            <a:extLst>
              <a:ext uri="{FF2B5EF4-FFF2-40B4-BE49-F238E27FC236}">
                <a16:creationId xmlns:a16="http://schemas.microsoft.com/office/drawing/2014/main" id="{667310A1-DE82-4199-BDD9-A6313BA5B54E}"/>
              </a:ext>
            </a:extLst>
          </p:cNvPr>
          <p:cNvPicPr>
            <a:picLocks noChangeAspect="1"/>
          </p:cNvPicPr>
          <p:nvPr/>
        </p:nvPicPr>
        <p:blipFill>
          <a:blip r:embed="rId6"/>
          <a:stretch>
            <a:fillRect/>
          </a:stretch>
        </p:blipFill>
        <p:spPr>
          <a:xfrm>
            <a:off x="520883" y="2997676"/>
            <a:ext cx="4353191" cy="1251543"/>
          </a:xfrm>
          <a:prstGeom prst="rect">
            <a:avLst/>
          </a:prstGeom>
          <a:ln>
            <a:noFill/>
          </a:ln>
          <a:effectLst/>
        </p:spPr>
      </p:pic>
      <p:pic>
        <p:nvPicPr>
          <p:cNvPr id="5" name="Picture Placeholder 4" descr="BIA.BRAIN.IMAGE.jpg"/>
          <p:cNvPicPr>
            <a:picLocks noGrp="1" noChangeAspect="1"/>
          </p:cNvPicPr>
          <p:nvPr>
            <p:ph type="pic" idx="4294967295"/>
          </p:nvPr>
        </p:nvPicPr>
        <p:blipFill>
          <a:blip r:embed="rId7" cstate="email">
            <a:extLst>
              <a:ext uri="{28A0092B-C50C-407E-A947-70E740481C1C}">
                <a14:useLocalDpi xmlns:a14="http://schemas.microsoft.com/office/drawing/2010/main"/>
              </a:ext>
            </a:extLst>
          </a:blip>
          <a:srcRect l="-25152" r="-25152"/>
          <a:stretch>
            <a:fillRect/>
          </a:stretch>
        </p:blipFill>
        <p:spPr>
          <a:xfrm>
            <a:off x="5138288" y="1271062"/>
            <a:ext cx="4353191" cy="2978157"/>
          </a:xfrm>
          <a:prstGeom prst="rect">
            <a:avLst/>
          </a:prstGeom>
          <a:ln>
            <a:noFill/>
          </a:ln>
          <a:effectLst/>
        </p:spPr>
      </p:pic>
      <p:sp>
        <p:nvSpPr>
          <p:cNvPr id="28" name="Rectangle 27">
            <a:extLst>
              <a:ext uri="{FF2B5EF4-FFF2-40B4-BE49-F238E27FC236}">
                <a16:creationId xmlns:a16="http://schemas.microsoft.com/office/drawing/2014/main" id="{B8ABD5F6-C0F5-4646-B17F-8CDF751EA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452" y="4557357"/>
            <a:ext cx="2526995"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30" name="Rectangle 29">
            <a:extLst>
              <a:ext uri="{FF2B5EF4-FFF2-40B4-BE49-F238E27FC236}">
                <a16:creationId xmlns:a16="http://schemas.microsoft.com/office/drawing/2014/main" id="{DA7F6F6D-DC70-44FC-9DB5-E57814E15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 y="6210130"/>
            <a:ext cx="7364806"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32" name="Rectangle 31">
            <a:extLst>
              <a:ext uri="{FF2B5EF4-FFF2-40B4-BE49-F238E27FC236}">
                <a16:creationId xmlns:a16="http://schemas.microsoft.com/office/drawing/2014/main" id="{CF26CDD1-21FC-474C-A2C9-7B8DB767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1452" y="6210130"/>
            <a:ext cx="2529603" cy="275942"/>
          </a:xfrm>
          <a:prstGeom prst="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 name="Title 1"/>
          <p:cNvSpPr>
            <a:spLocks noGrp="1"/>
          </p:cNvSpPr>
          <p:nvPr>
            <p:ph type="title"/>
          </p:nvPr>
        </p:nvSpPr>
        <p:spPr>
          <a:xfrm>
            <a:off x="-172767" y="4571673"/>
            <a:ext cx="7537573" cy="1485385"/>
          </a:xfrm>
        </p:spPr>
        <p:txBody>
          <a:bodyPr vert="horz" lIns="91440" tIns="45720" rIns="91440" bIns="45720" rtlCol="0" anchor="b">
            <a:normAutofit/>
          </a:bodyPr>
          <a:lstStyle/>
          <a:p>
            <a:pPr algn="ctr"/>
            <a:r>
              <a:rPr lang="en-US" sz="3200" b="1" dirty="0">
                <a:solidFill>
                  <a:srgbClr val="02080E"/>
                </a:solidFill>
              </a:rPr>
              <a:t>Helen Stewart</a:t>
            </a:r>
            <a:br>
              <a:rPr lang="en-US" sz="2800" dirty="0">
                <a:solidFill>
                  <a:srgbClr val="02080E"/>
                </a:solidFill>
              </a:rPr>
            </a:br>
            <a:r>
              <a:rPr lang="en-US" sz="2800" dirty="0">
                <a:solidFill>
                  <a:srgbClr val="02080E"/>
                </a:solidFill>
              </a:rPr>
              <a:t>Outreach Coordinator</a:t>
            </a:r>
            <a:br>
              <a:rPr lang="en-US" sz="2800" i="0" dirty="0"/>
            </a:br>
            <a:endParaRPr lang="en-US" sz="2800" i="0" dirty="0"/>
          </a:p>
        </p:txBody>
      </p:sp>
      <p:pic>
        <p:nvPicPr>
          <p:cNvPr id="6" name="Picture 5">
            <a:extLst>
              <a:ext uri="{FF2B5EF4-FFF2-40B4-BE49-F238E27FC236}">
                <a16:creationId xmlns:a16="http://schemas.microsoft.com/office/drawing/2014/main" id="{A50E4C08-A4B5-4E1C-8AF3-243FDEEC7885}"/>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05581" y="1774374"/>
            <a:ext cx="5151130" cy="1478283"/>
          </a:xfrm>
          <a:prstGeom prst="rect">
            <a:avLst/>
          </a:prstGeom>
        </p:spPr>
      </p:pic>
    </p:spTree>
    <p:extLst>
      <p:ext uri="{BB962C8B-B14F-4D97-AF65-F5344CB8AC3E}">
        <p14:creationId xmlns:p14="http://schemas.microsoft.com/office/powerpoint/2010/main" val="387321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4880-1418-4AEB-8DFC-60F9B5D5B743}"/>
              </a:ext>
            </a:extLst>
          </p:cNvPr>
          <p:cNvSpPr>
            <a:spLocks noGrp="1"/>
          </p:cNvSpPr>
          <p:nvPr>
            <p:ph type="title"/>
          </p:nvPr>
        </p:nvSpPr>
        <p:spPr>
          <a:xfrm>
            <a:off x="688350" y="693379"/>
            <a:ext cx="8635663" cy="1088584"/>
          </a:xfrm>
        </p:spPr>
        <p:txBody>
          <a:bodyPr>
            <a:normAutofit/>
          </a:bodyPr>
          <a:lstStyle/>
          <a:p>
            <a:pPr algn="ctr"/>
            <a:r>
              <a:rPr lang="en-US" sz="3613" dirty="0">
                <a:solidFill>
                  <a:schemeClr val="accent6">
                    <a:lumMod val="50000"/>
                  </a:schemeClr>
                </a:solidFill>
              </a:rPr>
              <a:t>Acquired Brain Injury</a:t>
            </a:r>
          </a:p>
        </p:txBody>
      </p:sp>
      <p:cxnSp>
        <p:nvCxnSpPr>
          <p:cNvPr id="8" name="Straight Arrow Connector 7">
            <a:extLst>
              <a:ext uri="{FF2B5EF4-FFF2-40B4-BE49-F238E27FC236}">
                <a16:creationId xmlns:a16="http://schemas.microsoft.com/office/drawing/2014/main" id="{5EF2E540-FF00-4BAF-AEBE-F854F6DE1BAF}"/>
              </a:ext>
            </a:extLst>
          </p:cNvPr>
          <p:cNvCxnSpPr>
            <a:cxnSpLocks/>
          </p:cNvCxnSpPr>
          <p:nvPr/>
        </p:nvCxnSpPr>
        <p:spPr>
          <a:xfrm flipH="1">
            <a:off x="2735312" y="1509021"/>
            <a:ext cx="2109335" cy="1469140"/>
          </a:xfrm>
          <a:prstGeom prst="straightConnector1">
            <a:avLst/>
          </a:prstGeom>
          <a:ln w="69850">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317BE30-79FB-49AD-A167-8314F7FF729D}"/>
              </a:ext>
            </a:extLst>
          </p:cNvPr>
          <p:cNvCxnSpPr>
            <a:cxnSpLocks/>
          </p:cNvCxnSpPr>
          <p:nvPr/>
        </p:nvCxnSpPr>
        <p:spPr>
          <a:xfrm>
            <a:off x="4844647" y="1509021"/>
            <a:ext cx="1968778" cy="1559792"/>
          </a:xfrm>
          <a:prstGeom prst="straightConnector1">
            <a:avLst/>
          </a:prstGeom>
          <a:ln w="69850">
            <a:tailEnd type="arrow" w="lg" len="med"/>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39EDF64-C856-4A67-8CD2-375FAB59CF8F}"/>
              </a:ext>
            </a:extLst>
          </p:cNvPr>
          <p:cNvSpPr txBox="1">
            <a:spLocks/>
          </p:cNvSpPr>
          <p:nvPr/>
        </p:nvSpPr>
        <p:spPr>
          <a:xfrm>
            <a:off x="105005" y="3211005"/>
            <a:ext cx="4679817" cy="1088584"/>
          </a:xfrm>
          <a:prstGeom prst="rect">
            <a:avLst/>
          </a:prstGeom>
        </p:spPr>
        <p:style>
          <a:lnRef idx="2">
            <a:schemeClr val="dk1"/>
          </a:lnRef>
          <a:fillRef idx="1">
            <a:schemeClr val="lt1"/>
          </a:fillRef>
          <a:effectRef idx="0">
            <a:schemeClr val="dk1"/>
          </a:effectRef>
          <a:fontRef idx="minor">
            <a:schemeClr val="dk1"/>
          </a:fontRef>
        </p:style>
        <p:txBody>
          <a:bodyPr vert="horz" lIns="75093" tIns="37546" rIns="75093" bIns="37546"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marL="0" marR="0" lvl="0" indent="0" algn="ctr" defTabSz="750905" rtl="0" eaLnBrk="1" fontAlgn="auto" latinLnBrk="0" hangingPunct="1">
              <a:lnSpc>
                <a:spcPct val="90000"/>
              </a:lnSpc>
              <a:spcBef>
                <a:spcPct val="0"/>
              </a:spcBef>
              <a:spcAft>
                <a:spcPts val="0"/>
              </a:spcAft>
              <a:buClrTx/>
              <a:buSzTx/>
              <a:buFontTx/>
              <a:buNone/>
              <a:tabLst/>
              <a:defRPr/>
            </a:pPr>
            <a:r>
              <a:rPr kumimoji="0" lang="en-US" sz="2628" b="1" i="0" u="none" strike="noStrike" kern="1200" cap="none" spc="0" normalizeH="0" baseline="0" noProof="0" dirty="0">
                <a:ln>
                  <a:noFill/>
                </a:ln>
                <a:solidFill>
                  <a:srgbClr val="2683C6">
                    <a:lumMod val="50000"/>
                  </a:srgbClr>
                </a:solidFill>
                <a:effectLst/>
                <a:uLnTx/>
                <a:uFillTx/>
                <a:latin typeface="Gill Sans MT"/>
                <a:ea typeface="+mj-ea"/>
                <a:cs typeface="+mj-cs"/>
              </a:rPr>
              <a:t>Non-Traumatic Brain Injury</a:t>
            </a:r>
          </a:p>
        </p:txBody>
      </p:sp>
      <p:sp>
        <p:nvSpPr>
          <p:cNvPr id="14" name="Title 1">
            <a:extLst>
              <a:ext uri="{FF2B5EF4-FFF2-40B4-BE49-F238E27FC236}">
                <a16:creationId xmlns:a16="http://schemas.microsoft.com/office/drawing/2014/main" id="{F14C7736-1B63-4C9F-A4B7-1DD1D99E3A9E}"/>
              </a:ext>
            </a:extLst>
          </p:cNvPr>
          <p:cNvSpPr txBox="1">
            <a:spLocks/>
          </p:cNvSpPr>
          <p:nvPr/>
        </p:nvSpPr>
        <p:spPr>
          <a:xfrm>
            <a:off x="4992772" y="3211004"/>
            <a:ext cx="4679816" cy="1088584"/>
          </a:xfrm>
          <a:prstGeom prst="rect">
            <a:avLst/>
          </a:prstGeom>
        </p:spPr>
        <p:style>
          <a:lnRef idx="2">
            <a:schemeClr val="dk1"/>
          </a:lnRef>
          <a:fillRef idx="1">
            <a:schemeClr val="lt1"/>
          </a:fillRef>
          <a:effectRef idx="0">
            <a:schemeClr val="dk1"/>
          </a:effectRef>
          <a:fontRef idx="minor">
            <a:schemeClr val="dk1"/>
          </a:fontRef>
        </p:style>
        <p:txBody>
          <a:bodyPr vert="horz" lIns="75093" tIns="37546" rIns="75093" bIns="37546" rtlCol="0" anchor="ctr">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marL="0" marR="0" lvl="0" indent="0" algn="ctr" defTabSz="750905" rtl="0" eaLnBrk="1" fontAlgn="auto" latinLnBrk="0" hangingPunct="1">
              <a:lnSpc>
                <a:spcPct val="90000"/>
              </a:lnSpc>
              <a:spcBef>
                <a:spcPct val="0"/>
              </a:spcBef>
              <a:spcAft>
                <a:spcPts val="0"/>
              </a:spcAft>
              <a:buClrTx/>
              <a:buSzTx/>
              <a:buFontTx/>
              <a:buNone/>
              <a:tabLst/>
              <a:defRPr/>
            </a:pPr>
            <a:r>
              <a:rPr kumimoji="0" lang="en-US" sz="2628" b="1" i="0" u="none" strike="noStrike" kern="1200" cap="none" spc="0" normalizeH="0" baseline="0" noProof="0" dirty="0">
                <a:ln>
                  <a:noFill/>
                </a:ln>
                <a:solidFill>
                  <a:srgbClr val="2683C6">
                    <a:lumMod val="50000"/>
                  </a:srgbClr>
                </a:solidFill>
                <a:effectLst/>
                <a:uLnTx/>
                <a:uFillTx/>
                <a:latin typeface="Gill Sans MT"/>
                <a:ea typeface="+mj-ea"/>
                <a:cs typeface="+mj-cs"/>
              </a:rPr>
              <a:t>Traumatic Brain Injury (TBI)</a:t>
            </a:r>
          </a:p>
        </p:txBody>
      </p:sp>
      <p:sp>
        <p:nvSpPr>
          <p:cNvPr id="15" name="TextBox 14">
            <a:extLst>
              <a:ext uri="{FF2B5EF4-FFF2-40B4-BE49-F238E27FC236}">
                <a16:creationId xmlns:a16="http://schemas.microsoft.com/office/drawing/2014/main" id="{0D14A8F7-C31E-4E01-ABD2-ACBCD4C5BED2}"/>
              </a:ext>
            </a:extLst>
          </p:cNvPr>
          <p:cNvSpPr txBox="1"/>
          <p:nvPr/>
        </p:nvSpPr>
        <p:spPr>
          <a:xfrm>
            <a:off x="466991" y="3906788"/>
            <a:ext cx="4317831" cy="1912062"/>
          </a:xfrm>
          <a:prstGeom prst="rect">
            <a:avLst/>
          </a:prstGeom>
          <a:noFill/>
        </p:spPr>
        <p:txBody>
          <a:bodyPr wrap="square" rtlCol="0">
            <a:spAutoFit/>
          </a:bodyPr>
          <a:lstStyle/>
          <a:p>
            <a:pPr marL="0" marR="0" lvl="0" indent="0" algn="l" defTabSz="750905" rtl="0" eaLnBrk="1" fontAlgn="auto" latinLnBrk="0" hangingPunct="1">
              <a:lnSpc>
                <a:spcPct val="100000"/>
              </a:lnSpc>
              <a:spcBef>
                <a:spcPts val="0"/>
              </a:spcBef>
              <a:spcAft>
                <a:spcPts val="0"/>
              </a:spcAft>
              <a:buClrTx/>
              <a:buSzTx/>
              <a:buFontTx/>
              <a:buNone/>
              <a:tabLst/>
              <a:defRPr/>
            </a:pPr>
            <a:r>
              <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rPr>
              <a:t>Caused by an INTERNAL event</a:t>
            </a:r>
          </a:p>
          <a:p>
            <a:pPr marL="0" marR="0" lvl="0" indent="0" algn="l" defTabSz="750905" rtl="0" eaLnBrk="1" fontAlgn="auto" latinLnBrk="0" hangingPunct="1">
              <a:lnSpc>
                <a:spcPct val="100000"/>
              </a:lnSpc>
              <a:spcBef>
                <a:spcPts val="0"/>
              </a:spcBef>
              <a:spcAft>
                <a:spcPts val="0"/>
              </a:spcAft>
              <a:buClrTx/>
              <a:buSzTx/>
              <a:buFontTx/>
              <a:buNone/>
              <a:tabLst/>
              <a:defRPr/>
            </a:pPr>
            <a:endPar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endParaRP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rPr>
              <a:t>Infections</a:t>
            </a: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rPr>
              <a:t>Brain Tumors</a:t>
            </a: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rPr>
              <a:t>Lack of Blood Flow or Oxygen</a:t>
            </a: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endParaRPr>
          </a:p>
        </p:txBody>
      </p:sp>
      <p:sp>
        <p:nvSpPr>
          <p:cNvPr id="16" name="TextBox 15">
            <a:extLst>
              <a:ext uri="{FF2B5EF4-FFF2-40B4-BE49-F238E27FC236}">
                <a16:creationId xmlns:a16="http://schemas.microsoft.com/office/drawing/2014/main" id="{C0FE5AD0-1C7A-4C55-9ABE-F9EFB6E34E68}"/>
              </a:ext>
            </a:extLst>
          </p:cNvPr>
          <p:cNvSpPr txBox="1"/>
          <p:nvPr/>
        </p:nvSpPr>
        <p:spPr>
          <a:xfrm>
            <a:off x="5354756" y="3906788"/>
            <a:ext cx="4317831" cy="2215350"/>
          </a:xfrm>
          <a:prstGeom prst="rect">
            <a:avLst/>
          </a:prstGeom>
          <a:noFill/>
        </p:spPr>
        <p:txBody>
          <a:bodyPr wrap="square" rtlCol="0">
            <a:spAutoFit/>
          </a:bodyPr>
          <a:lstStyle/>
          <a:p>
            <a:pPr marL="0" marR="0" lvl="0" indent="0" algn="l" defTabSz="750905" rtl="0" eaLnBrk="1" fontAlgn="auto" latinLnBrk="0" hangingPunct="1">
              <a:lnSpc>
                <a:spcPct val="100000"/>
              </a:lnSpc>
              <a:spcBef>
                <a:spcPts val="0"/>
              </a:spcBef>
              <a:spcAft>
                <a:spcPts val="0"/>
              </a:spcAft>
              <a:buClrTx/>
              <a:buSzTx/>
              <a:buFontTx/>
              <a:buNone/>
              <a:tabLst/>
              <a:defRPr/>
            </a:pPr>
            <a:r>
              <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rPr>
              <a:t>Caused by an EXTERNAL event</a:t>
            </a:r>
          </a:p>
          <a:p>
            <a:pPr marL="0" marR="0" lvl="0" indent="0" algn="l" defTabSz="750905" rtl="0" eaLnBrk="1" fontAlgn="auto" latinLnBrk="0" hangingPunct="1">
              <a:lnSpc>
                <a:spcPct val="100000"/>
              </a:lnSpc>
              <a:spcBef>
                <a:spcPts val="0"/>
              </a:spcBef>
              <a:spcAft>
                <a:spcPts val="0"/>
              </a:spcAft>
              <a:buClrTx/>
              <a:buSzTx/>
              <a:buFontTx/>
              <a:buNone/>
              <a:tabLst/>
              <a:defRPr/>
            </a:pPr>
            <a:endPar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endParaRP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rPr>
              <a:t>Brain damage caused by a blow to the head i.e. car crash, falls, assaults, gun shot wound, etc. </a:t>
            </a: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endParaRPr>
          </a:p>
          <a:p>
            <a:pPr marL="234658" marR="0" lvl="0" indent="-234658" algn="l" defTabSz="75090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971" b="0" i="0" u="none" strike="noStrike" kern="1200" cap="none" spc="0" normalizeH="0" baseline="0" noProof="0" dirty="0">
              <a:ln>
                <a:noFill/>
              </a:ln>
              <a:solidFill>
                <a:srgbClr val="2683C6">
                  <a:lumMod val="50000"/>
                </a:srgbClr>
              </a:solidFill>
              <a:effectLst/>
              <a:uLnTx/>
              <a:uFillTx/>
              <a:latin typeface="Arial "/>
              <a:ea typeface="+mn-ea"/>
              <a:cs typeface="+mn-cs"/>
            </a:endParaRPr>
          </a:p>
        </p:txBody>
      </p:sp>
    </p:spTree>
    <p:extLst>
      <p:ext uri="{BB962C8B-B14F-4D97-AF65-F5344CB8AC3E}">
        <p14:creationId xmlns:p14="http://schemas.microsoft.com/office/powerpoint/2010/main" val="384548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8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3023"/>
            <a:ext cx="10012363" cy="56319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Arial "/>
              <a:ea typeface="+mn-ea"/>
              <a:cs typeface="+mn-cs"/>
            </a:endParaRPr>
          </a:p>
        </p:txBody>
      </p:sp>
      <p:pic>
        <p:nvPicPr>
          <p:cNvPr id="3" name="Picture 2" descr="A close up of a flower&#10;&#10;Description automatically generated">
            <a:extLst>
              <a:ext uri="{FF2B5EF4-FFF2-40B4-BE49-F238E27FC236}">
                <a16:creationId xmlns:a16="http://schemas.microsoft.com/office/drawing/2014/main" id="{223371BC-AE20-4FE6-96BC-4BCD4909260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893572" y="613031"/>
            <a:ext cx="7118790" cy="5631946"/>
          </a:xfrm>
          <a:prstGeom prst="rect">
            <a:avLst/>
          </a:prstGeom>
        </p:spPr>
      </p:pic>
      <p:sp>
        <p:nvSpPr>
          <p:cNvPr id="93" name="Rectangle 8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13023"/>
            <a:ext cx="8012354" cy="5631954"/>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dirty="0">
              <a:ln>
                <a:noFill/>
              </a:ln>
              <a:solidFill>
                <a:prstClr val="white"/>
              </a:solidFill>
              <a:effectLst/>
              <a:uLnTx/>
              <a:uFillTx/>
              <a:latin typeface="Arial "/>
              <a:ea typeface="+mn-ea"/>
              <a:cs typeface="+mn-cs"/>
            </a:endParaRPr>
          </a:p>
        </p:txBody>
      </p:sp>
      <p:sp>
        <p:nvSpPr>
          <p:cNvPr id="94" name="Rectangle 8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109" y="1110512"/>
            <a:ext cx="60074" cy="4505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8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684" y="2619668"/>
            <a:ext cx="2710847" cy="7509"/>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5A616885-6796-4790-878A-941841385A33}"/>
              </a:ext>
            </a:extLst>
          </p:cNvPr>
          <p:cNvSpPr>
            <a:spLocks noGrp="1"/>
          </p:cNvSpPr>
          <p:nvPr>
            <p:ph idx="1"/>
          </p:nvPr>
        </p:nvSpPr>
        <p:spPr>
          <a:xfrm>
            <a:off x="304751" y="2845154"/>
            <a:ext cx="4363513" cy="2633877"/>
          </a:xfrm>
        </p:spPr>
        <p:txBody>
          <a:bodyPr anchor="t">
            <a:normAutofit/>
          </a:bodyPr>
          <a:lstStyle/>
          <a:p>
            <a:pPr marL="0" indent="0">
              <a:buNone/>
            </a:pPr>
            <a:r>
              <a:rPr lang="en-US" sz="4927" dirty="0">
                <a:latin typeface="+mj-lt"/>
              </a:rPr>
              <a:t>What can cause</a:t>
            </a:r>
            <a:br>
              <a:rPr lang="en-US" sz="4927" dirty="0">
                <a:latin typeface="+mj-lt"/>
              </a:rPr>
            </a:br>
            <a:r>
              <a:rPr lang="en-US" sz="4927" dirty="0">
                <a:latin typeface="+mj-lt"/>
              </a:rPr>
              <a:t>a Brain Injury?</a:t>
            </a:r>
          </a:p>
        </p:txBody>
      </p:sp>
      <p:sp>
        <p:nvSpPr>
          <p:cNvPr id="5" name="Rectangle 4">
            <a:extLst>
              <a:ext uri="{FF2B5EF4-FFF2-40B4-BE49-F238E27FC236}">
                <a16:creationId xmlns:a16="http://schemas.microsoft.com/office/drawing/2014/main" id="{AADB94BC-3950-4D07-A3F2-87BB0EEF2EFD}"/>
              </a:ext>
            </a:extLst>
          </p:cNvPr>
          <p:cNvSpPr/>
          <p:nvPr/>
        </p:nvSpPr>
        <p:spPr>
          <a:xfrm>
            <a:off x="304752" y="1138672"/>
            <a:ext cx="588815" cy="580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Arial "/>
              <a:ea typeface="+mn-ea"/>
              <a:cs typeface="+mn-cs"/>
            </a:endParaRPr>
          </a:p>
        </p:txBody>
      </p:sp>
    </p:spTree>
    <p:extLst>
      <p:ext uri="{BB962C8B-B14F-4D97-AF65-F5344CB8AC3E}">
        <p14:creationId xmlns:p14="http://schemas.microsoft.com/office/powerpoint/2010/main" val="390397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id="{CDE5C499-41F1-444A-A988-B95B2ECD6085}"/>
              </a:ext>
            </a:extLst>
          </p:cNvPr>
          <p:cNvGrpSpPr/>
          <p:nvPr/>
        </p:nvGrpSpPr>
        <p:grpSpPr>
          <a:xfrm>
            <a:off x="2446018" y="1309673"/>
            <a:ext cx="5107051" cy="4487121"/>
            <a:chOff x="2052639" y="152400"/>
            <a:chExt cx="8239124" cy="7239000"/>
          </a:xfrm>
        </p:grpSpPr>
        <p:pic>
          <p:nvPicPr>
            <p:cNvPr id="102" name="Picture 8" descr="Related image">
              <a:extLst>
                <a:ext uri="{FF2B5EF4-FFF2-40B4-BE49-F238E27FC236}">
                  <a16:creationId xmlns:a16="http://schemas.microsoft.com/office/drawing/2014/main" id="{8F694CF1-5FC3-4183-A0AB-106C99F995F6}"/>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2346552" y="152400"/>
              <a:ext cx="38909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Related image">
              <a:extLst>
                <a:ext uri="{FF2B5EF4-FFF2-40B4-BE49-F238E27FC236}">
                  <a16:creationId xmlns:a16="http://schemas.microsoft.com/office/drawing/2014/main" id="{196F6480-1353-45C3-909B-F39B4884F13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052639" y="4016828"/>
              <a:ext cx="4184876" cy="284117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 descr="Related image">
              <a:extLst>
                <a:ext uri="{FF2B5EF4-FFF2-40B4-BE49-F238E27FC236}">
                  <a16:creationId xmlns:a16="http://schemas.microsoft.com/office/drawing/2014/main" id="{7B6BF30F-E9D1-42CD-BBF7-8E6584C037B0}"/>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6400800" y="152400"/>
              <a:ext cx="38909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8" descr="Related image">
              <a:extLst>
                <a:ext uri="{FF2B5EF4-FFF2-40B4-BE49-F238E27FC236}">
                  <a16:creationId xmlns:a16="http://schemas.microsoft.com/office/drawing/2014/main" id="{7B36075C-180B-4BC0-94DF-B5237E51EF97}"/>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flipH="1">
              <a:off x="2346546" y="3608614"/>
              <a:ext cx="3890963" cy="3401786"/>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descr="Related image">
              <a:extLst>
                <a:ext uri="{FF2B5EF4-FFF2-40B4-BE49-F238E27FC236}">
                  <a16:creationId xmlns:a16="http://schemas.microsoft.com/office/drawing/2014/main" id="{4694C95F-5180-4AD4-BB06-9EBE4484F456}"/>
                </a:ext>
              </a:extLst>
            </p:cNvPr>
            <p:cNvPicPr>
              <a:picLocks noChangeAspect="1" noChangeArrowheads="1"/>
            </p:cNvPicPr>
            <p:nvPr/>
          </p:nvPicPr>
          <p:blipFill rotWithShape="1">
            <a:blip r:embed="rId5" cstate="email">
              <a:grayscl/>
              <a:extLst>
                <a:ext uri="{28A0092B-C50C-407E-A947-70E740481C1C}">
                  <a14:useLocalDpi xmlns:a14="http://schemas.microsoft.com/office/drawing/2010/main" val="0"/>
                </a:ext>
              </a:extLst>
            </a:blip>
            <a:srcRect/>
            <a:stretch/>
          </p:blipFill>
          <p:spPr bwMode="auto">
            <a:xfrm flipH="1">
              <a:off x="2346539" y="4142014"/>
              <a:ext cx="3890963" cy="28411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7" name="Picture 106" descr="Related image">
              <a:extLst>
                <a:ext uri="{FF2B5EF4-FFF2-40B4-BE49-F238E27FC236}">
                  <a16:creationId xmlns:a16="http://schemas.microsoft.com/office/drawing/2014/main" id="{23E5F553-404D-432F-95BD-15F3E361470A}"/>
                </a:ext>
              </a:extLst>
            </p:cNvPr>
            <p:cNvPicPr>
              <a:picLocks noChangeAspect="1" noChangeArrowheads="1"/>
            </p:cNvPicPr>
            <p:nvPr/>
          </p:nvPicPr>
          <p:blipFill rotWithShape="1">
            <a:blip r:embed="rId6" cstate="email">
              <a:grayscl/>
              <a:extLst>
                <a:ext uri="{28A0092B-C50C-407E-A947-70E740481C1C}">
                  <a14:useLocalDpi xmlns:a14="http://schemas.microsoft.com/office/drawing/2010/main" val="0"/>
                </a:ext>
              </a:extLst>
            </a:blip>
            <a:srcRect/>
            <a:stretch/>
          </p:blipFill>
          <p:spPr bwMode="auto">
            <a:xfrm flipH="1">
              <a:off x="2357422" y="4673599"/>
              <a:ext cx="3890963" cy="235040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8" name="Picture 10" descr="Image result for brain drawing">
              <a:extLst>
                <a:ext uri="{FF2B5EF4-FFF2-40B4-BE49-F238E27FC236}">
                  <a16:creationId xmlns:a16="http://schemas.microsoft.com/office/drawing/2014/main" id="{4CC90D1D-3415-46C4-BA0A-EE7EBBF2CC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043" b="-33381"/>
            <a:stretch/>
          </p:blipFill>
          <p:spPr bwMode="auto">
            <a:xfrm>
              <a:off x="2498954" y="3989614"/>
              <a:ext cx="4032448" cy="3401786"/>
            </a:xfrm>
            <a:prstGeom prst="rect">
              <a:avLst/>
            </a:prstGeom>
            <a:solidFill>
              <a:schemeClr val="bg1"/>
            </a:solidFill>
            <a:effectLst>
              <a:softEdge rad="317500"/>
            </a:effectLst>
          </p:spPr>
        </p:pic>
      </p:grpSp>
      <p:sp>
        <p:nvSpPr>
          <p:cNvPr id="17" name="Oval 16">
            <a:extLst>
              <a:ext uri="{FF2B5EF4-FFF2-40B4-BE49-F238E27FC236}">
                <a16:creationId xmlns:a16="http://schemas.microsoft.com/office/drawing/2014/main" id="{02CF8B4C-61E6-4661-AEFE-1868381904DA}"/>
              </a:ext>
            </a:extLst>
          </p:cNvPr>
          <p:cNvSpPr/>
          <p:nvPr/>
        </p:nvSpPr>
        <p:spPr>
          <a:xfrm>
            <a:off x="2485956" y="785111"/>
            <a:ext cx="5287779" cy="5287779"/>
          </a:xfrm>
          <a:prstGeom prst="ellipse">
            <a:avLst/>
          </a:prstGeom>
          <a:noFill/>
          <a:ln w="1270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Arial "/>
              <a:ea typeface="+mn-ea"/>
              <a:cs typeface="+mn-cs"/>
            </a:endParaRPr>
          </a:p>
        </p:txBody>
      </p:sp>
      <p:sp>
        <p:nvSpPr>
          <p:cNvPr id="18" name="TextBox 17">
            <a:extLst>
              <a:ext uri="{FF2B5EF4-FFF2-40B4-BE49-F238E27FC236}">
                <a16:creationId xmlns:a16="http://schemas.microsoft.com/office/drawing/2014/main" id="{ECE23152-431D-4423-A68A-8C7F9CF88EC3}"/>
              </a:ext>
            </a:extLst>
          </p:cNvPr>
          <p:cNvSpPr txBox="1">
            <a:spLocks noChangeArrowheads="1"/>
          </p:cNvSpPr>
          <p:nvPr/>
        </p:nvSpPr>
        <p:spPr bwMode="auto">
          <a:xfrm>
            <a:off x="1804307" y="1498940"/>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Alcohol</a:t>
            </a:r>
            <a:r>
              <a:rPr kumimoji="0" lang="en-US" altLang="en-US" sz="1807" b="1" i="0" u="none" strike="noStrike" kern="1200" cap="none" spc="0" normalizeH="0" baseline="0" noProof="0" dirty="0">
                <a:ln>
                  <a:noFill/>
                </a:ln>
                <a:solidFill>
                  <a:srgbClr val="2683C6">
                    <a:lumMod val="50000"/>
                  </a:srgbClr>
                </a:solidFill>
                <a:effectLst/>
                <a:uLnTx/>
                <a:uFillTx/>
                <a:latin typeface="Arial" charset="0"/>
                <a:ea typeface="+mn-ea"/>
                <a:cs typeface="+mn-cs"/>
              </a:rPr>
              <a:t> </a:t>
            </a:r>
          </a:p>
        </p:txBody>
      </p:sp>
      <p:sp>
        <p:nvSpPr>
          <p:cNvPr id="19" name="TextBox 18">
            <a:extLst>
              <a:ext uri="{FF2B5EF4-FFF2-40B4-BE49-F238E27FC236}">
                <a16:creationId xmlns:a16="http://schemas.microsoft.com/office/drawing/2014/main" id="{22BF3FF3-813E-46E1-866A-7C936DE86E78}"/>
              </a:ext>
            </a:extLst>
          </p:cNvPr>
          <p:cNvSpPr txBox="1">
            <a:spLocks noChangeArrowheads="1"/>
          </p:cNvSpPr>
          <p:nvPr/>
        </p:nvSpPr>
        <p:spPr bwMode="auto">
          <a:xfrm>
            <a:off x="107312" y="5124847"/>
            <a:ext cx="1709707"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Illicit Drug Use </a:t>
            </a:r>
          </a:p>
        </p:txBody>
      </p:sp>
      <p:sp>
        <p:nvSpPr>
          <p:cNvPr id="20" name="TextBox 19">
            <a:extLst>
              <a:ext uri="{FF2B5EF4-FFF2-40B4-BE49-F238E27FC236}">
                <a16:creationId xmlns:a16="http://schemas.microsoft.com/office/drawing/2014/main" id="{90AD3092-F390-4715-8078-BFD9C58C1DFB}"/>
              </a:ext>
            </a:extLst>
          </p:cNvPr>
          <p:cNvSpPr txBox="1">
            <a:spLocks noChangeArrowheads="1"/>
          </p:cNvSpPr>
          <p:nvPr/>
        </p:nvSpPr>
        <p:spPr bwMode="auto">
          <a:xfrm>
            <a:off x="1470581" y="3979129"/>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Stroke</a:t>
            </a:r>
          </a:p>
        </p:txBody>
      </p:sp>
      <p:sp>
        <p:nvSpPr>
          <p:cNvPr id="21" name="TextBox 20">
            <a:extLst>
              <a:ext uri="{FF2B5EF4-FFF2-40B4-BE49-F238E27FC236}">
                <a16:creationId xmlns:a16="http://schemas.microsoft.com/office/drawing/2014/main" id="{57BF51A1-B41E-4B85-A6F5-CE1E9AB81458}"/>
              </a:ext>
            </a:extLst>
          </p:cNvPr>
          <p:cNvSpPr txBox="1">
            <a:spLocks noChangeArrowheads="1"/>
          </p:cNvSpPr>
          <p:nvPr/>
        </p:nvSpPr>
        <p:spPr bwMode="auto">
          <a:xfrm>
            <a:off x="1493788" y="1979463"/>
            <a:ext cx="1440175" cy="6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Underage Drinking</a:t>
            </a:r>
          </a:p>
        </p:txBody>
      </p:sp>
      <p:sp>
        <p:nvSpPr>
          <p:cNvPr id="22" name="TextBox 21">
            <a:extLst>
              <a:ext uri="{FF2B5EF4-FFF2-40B4-BE49-F238E27FC236}">
                <a16:creationId xmlns:a16="http://schemas.microsoft.com/office/drawing/2014/main" id="{A8923612-0918-4A3A-B9E9-D86D7E90D9AB}"/>
              </a:ext>
            </a:extLst>
          </p:cNvPr>
          <p:cNvSpPr txBox="1">
            <a:spLocks noChangeArrowheads="1"/>
          </p:cNvSpPr>
          <p:nvPr/>
        </p:nvSpPr>
        <p:spPr bwMode="auto">
          <a:xfrm>
            <a:off x="1359565" y="2827500"/>
            <a:ext cx="1126391" cy="6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Heart Attack</a:t>
            </a:r>
          </a:p>
        </p:txBody>
      </p:sp>
      <p:sp>
        <p:nvSpPr>
          <p:cNvPr id="23" name="TextBox 22">
            <a:extLst>
              <a:ext uri="{FF2B5EF4-FFF2-40B4-BE49-F238E27FC236}">
                <a16:creationId xmlns:a16="http://schemas.microsoft.com/office/drawing/2014/main" id="{0ED1901D-33B9-421D-AF02-62C672A99FB1}"/>
              </a:ext>
            </a:extLst>
          </p:cNvPr>
          <p:cNvSpPr txBox="1">
            <a:spLocks noChangeArrowheads="1"/>
          </p:cNvSpPr>
          <p:nvPr/>
        </p:nvSpPr>
        <p:spPr bwMode="auto">
          <a:xfrm>
            <a:off x="169719" y="2584266"/>
            <a:ext cx="1491032"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Aneurysm</a:t>
            </a:r>
          </a:p>
        </p:txBody>
      </p:sp>
      <p:sp>
        <p:nvSpPr>
          <p:cNvPr id="24" name="TextBox 23">
            <a:extLst>
              <a:ext uri="{FF2B5EF4-FFF2-40B4-BE49-F238E27FC236}">
                <a16:creationId xmlns:a16="http://schemas.microsoft.com/office/drawing/2014/main" id="{BCDE25D1-67BC-4FDF-9E0D-C75E4FC7D322}"/>
              </a:ext>
            </a:extLst>
          </p:cNvPr>
          <p:cNvSpPr txBox="1">
            <a:spLocks noChangeArrowheads="1"/>
          </p:cNvSpPr>
          <p:nvPr/>
        </p:nvSpPr>
        <p:spPr bwMode="auto">
          <a:xfrm>
            <a:off x="596343" y="5695624"/>
            <a:ext cx="161753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Hematoma</a:t>
            </a:r>
          </a:p>
        </p:txBody>
      </p:sp>
      <p:sp>
        <p:nvSpPr>
          <p:cNvPr id="25" name="TextBox 24">
            <a:extLst>
              <a:ext uri="{FF2B5EF4-FFF2-40B4-BE49-F238E27FC236}">
                <a16:creationId xmlns:a16="http://schemas.microsoft.com/office/drawing/2014/main" id="{D4925274-6B36-471E-989C-BD7CC8ABA3F2}"/>
              </a:ext>
            </a:extLst>
          </p:cNvPr>
          <p:cNvSpPr txBox="1">
            <a:spLocks noChangeArrowheads="1"/>
          </p:cNvSpPr>
          <p:nvPr/>
        </p:nvSpPr>
        <p:spPr bwMode="auto">
          <a:xfrm>
            <a:off x="234682" y="3559333"/>
            <a:ext cx="1379307"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Suffocation</a:t>
            </a:r>
          </a:p>
        </p:txBody>
      </p:sp>
      <p:sp>
        <p:nvSpPr>
          <p:cNvPr id="26" name="TextBox 25">
            <a:extLst>
              <a:ext uri="{FF2B5EF4-FFF2-40B4-BE49-F238E27FC236}">
                <a16:creationId xmlns:a16="http://schemas.microsoft.com/office/drawing/2014/main" id="{E63C4C1F-7B67-43FC-9130-ED86DB65BC80}"/>
              </a:ext>
            </a:extLst>
          </p:cNvPr>
          <p:cNvSpPr txBox="1">
            <a:spLocks noChangeArrowheads="1"/>
          </p:cNvSpPr>
          <p:nvPr/>
        </p:nvSpPr>
        <p:spPr bwMode="auto">
          <a:xfrm>
            <a:off x="486925" y="1281247"/>
            <a:ext cx="1230686"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Meningitis</a:t>
            </a:r>
          </a:p>
        </p:txBody>
      </p:sp>
      <p:sp>
        <p:nvSpPr>
          <p:cNvPr id="27" name="TextBox 26">
            <a:extLst>
              <a:ext uri="{FF2B5EF4-FFF2-40B4-BE49-F238E27FC236}">
                <a16:creationId xmlns:a16="http://schemas.microsoft.com/office/drawing/2014/main" id="{73A43012-7D42-4036-868A-0726F2821D8B}"/>
              </a:ext>
            </a:extLst>
          </p:cNvPr>
          <p:cNvSpPr txBox="1">
            <a:spLocks noChangeArrowheads="1"/>
          </p:cNvSpPr>
          <p:nvPr/>
        </p:nvSpPr>
        <p:spPr bwMode="auto">
          <a:xfrm>
            <a:off x="2094838" y="804236"/>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Anoxia</a:t>
            </a:r>
          </a:p>
        </p:txBody>
      </p:sp>
      <p:sp>
        <p:nvSpPr>
          <p:cNvPr id="28" name="TextBox 27">
            <a:extLst>
              <a:ext uri="{FF2B5EF4-FFF2-40B4-BE49-F238E27FC236}">
                <a16:creationId xmlns:a16="http://schemas.microsoft.com/office/drawing/2014/main" id="{AF2852FB-0572-4C62-9D3B-3BEABE754B41}"/>
              </a:ext>
            </a:extLst>
          </p:cNvPr>
          <p:cNvSpPr txBox="1">
            <a:spLocks noChangeArrowheads="1"/>
          </p:cNvSpPr>
          <p:nvPr/>
        </p:nvSpPr>
        <p:spPr bwMode="auto">
          <a:xfrm>
            <a:off x="332308" y="4331350"/>
            <a:ext cx="1422453"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Drowning</a:t>
            </a:r>
          </a:p>
        </p:txBody>
      </p:sp>
      <p:sp>
        <p:nvSpPr>
          <p:cNvPr id="29" name="TextBox 28">
            <a:extLst>
              <a:ext uri="{FF2B5EF4-FFF2-40B4-BE49-F238E27FC236}">
                <a16:creationId xmlns:a16="http://schemas.microsoft.com/office/drawing/2014/main" id="{DF9958ED-F797-45FF-B3FD-FF6419EEEA75}"/>
              </a:ext>
            </a:extLst>
          </p:cNvPr>
          <p:cNvSpPr txBox="1">
            <a:spLocks noChangeArrowheads="1"/>
          </p:cNvSpPr>
          <p:nvPr/>
        </p:nvSpPr>
        <p:spPr bwMode="auto">
          <a:xfrm>
            <a:off x="360658" y="1942103"/>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Seizures</a:t>
            </a:r>
          </a:p>
        </p:txBody>
      </p:sp>
      <p:sp>
        <p:nvSpPr>
          <p:cNvPr id="30" name="TextBox 29">
            <a:extLst>
              <a:ext uri="{FF2B5EF4-FFF2-40B4-BE49-F238E27FC236}">
                <a16:creationId xmlns:a16="http://schemas.microsoft.com/office/drawing/2014/main" id="{B97F2A4F-FDA9-4A55-BA09-53DBAA6B34F4}"/>
              </a:ext>
            </a:extLst>
          </p:cNvPr>
          <p:cNvSpPr txBox="1">
            <a:spLocks noChangeArrowheads="1"/>
          </p:cNvSpPr>
          <p:nvPr/>
        </p:nvSpPr>
        <p:spPr bwMode="auto">
          <a:xfrm>
            <a:off x="1531643" y="4570822"/>
            <a:ext cx="1126391" cy="6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Brain Cancer</a:t>
            </a:r>
          </a:p>
        </p:txBody>
      </p:sp>
      <p:sp>
        <p:nvSpPr>
          <p:cNvPr id="31" name="TextBox 30">
            <a:extLst>
              <a:ext uri="{FF2B5EF4-FFF2-40B4-BE49-F238E27FC236}">
                <a16:creationId xmlns:a16="http://schemas.microsoft.com/office/drawing/2014/main" id="{F46E92D0-A059-466E-B106-12F209FAC037}"/>
              </a:ext>
            </a:extLst>
          </p:cNvPr>
          <p:cNvSpPr txBox="1">
            <a:spLocks noChangeArrowheads="1"/>
          </p:cNvSpPr>
          <p:nvPr/>
        </p:nvSpPr>
        <p:spPr bwMode="auto">
          <a:xfrm>
            <a:off x="2081038" y="5415098"/>
            <a:ext cx="1251545"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Inhalants</a:t>
            </a:r>
          </a:p>
        </p:txBody>
      </p:sp>
      <p:sp>
        <p:nvSpPr>
          <p:cNvPr id="32" name="TextBox 31">
            <a:extLst>
              <a:ext uri="{FF2B5EF4-FFF2-40B4-BE49-F238E27FC236}">
                <a16:creationId xmlns:a16="http://schemas.microsoft.com/office/drawing/2014/main" id="{13862EEA-671B-4700-A889-F6A86169D43C}"/>
              </a:ext>
            </a:extLst>
          </p:cNvPr>
          <p:cNvSpPr txBox="1"/>
          <p:nvPr/>
        </p:nvSpPr>
        <p:spPr>
          <a:xfrm>
            <a:off x="222228" y="773366"/>
            <a:ext cx="1251545" cy="370422"/>
          </a:xfrm>
          <a:prstGeom prst="rect">
            <a:avLst/>
          </a:prstGeom>
          <a:noFill/>
        </p:spPr>
        <p:txBody>
          <a:bodyPr>
            <a:spAutoFit/>
          </a:bodyPr>
          <a:lstStyle/>
          <a:p>
            <a:pPr marL="0" marR="0" lvl="0" indent="0" algn="l" defTabSz="750905" rtl="0" eaLnBrk="1" fontAlgn="auto" latinLnBrk="0" hangingPunct="1">
              <a:lnSpc>
                <a:spcPct val="100000"/>
              </a:lnSpc>
              <a:spcBef>
                <a:spcPts val="0"/>
              </a:spcBef>
              <a:spcAft>
                <a:spcPts val="0"/>
              </a:spcAft>
              <a:buClrTx/>
              <a:buSzTx/>
              <a:buFontTx/>
              <a:buNone/>
              <a:tabLst/>
              <a:defRPr/>
            </a:pPr>
            <a:r>
              <a:rPr kumimoji="0" lang="en-US" sz="1807" b="1" i="0" u="none" strike="noStrike" kern="1200" cap="none" spc="0" normalizeH="0" baseline="0" noProof="0" dirty="0">
                <a:ln>
                  <a:noFill/>
                </a:ln>
                <a:solidFill>
                  <a:srgbClr val="2683C6">
                    <a:lumMod val="50000"/>
                  </a:srgbClr>
                </a:solidFill>
                <a:effectLst/>
                <a:uLnTx/>
                <a:uFillTx/>
                <a:latin typeface="Corbel" panose="020B0503020204020204" pitchFamily="34" charset="0"/>
                <a:ea typeface="ＭＳ Ｐゴシック" pitchFamily="48" charset="-128"/>
                <a:cs typeface="+mn-cs"/>
              </a:rPr>
              <a:t>Infections</a:t>
            </a:r>
          </a:p>
        </p:txBody>
      </p:sp>
      <p:sp>
        <p:nvSpPr>
          <p:cNvPr id="60" name="TextBox 59">
            <a:extLst>
              <a:ext uri="{FF2B5EF4-FFF2-40B4-BE49-F238E27FC236}">
                <a16:creationId xmlns:a16="http://schemas.microsoft.com/office/drawing/2014/main" id="{63567394-F457-4A80-B05C-64E47699CA1A}"/>
              </a:ext>
            </a:extLst>
          </p:cNvPr>
          <p:cNvSpPr txBox="1">
            <a:spLocks noChangeArrowheads="1"/>
          </p:cNvSpPr>
          <p:nvPr/>
        </p:nvSpPr>
        <p:spPr bwMode="auto">
          <a:xfrm>
            <a:off x="8597539" y="1193536"/>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Car Crash</a:t>
            </a:r>
          </a:p>
        </p:txBody>
      </p:sp>
      <p:sp>
        <p:nvSpPr>
          <p:cNvPr id="61" name="TextBox 60">
            <a:extLst>
              <a:ext uri="{FF2B5EF4-FFF2-40B4-BE49-F238E27FC236}">
                <a16:creationId xmlns:a16="http://schemas.microsoft.com/office/drawing/2014/main" id="{203BA83E-320D-42B8-BC48-1843E13F81B6}"/>
              </a:ext>
            </a:extLst>
          </p:cNvPr>
          <p:cNvSpPr txBox="1">
            <a:spLocks noChangeArrowheads="1"/>
          </p:cNvSpPr>
          <p:nvPr/>
        </p:nvSpPr>
        <p:spPr bwMode="auto">
          <a:xfrm>
            <a:off x="8259748" y="3223854"/>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Fighting</a:t>
            </a:r>
          </a:p>
        </p:txBody>
      </p:sp>
      <p:sp>
        <p:nvSpPr>
          <p:cNvPr id="62" name="TextBox 61">
            <a:extLst>
              <a:ext uri="{FF2B5EF4-FFF2-40B4-BE49-F238E27FC236}">
                <a16:creationId xmlns:a16="http://schemas.microsoft.com/office/drawing/2014/main" id="{EF80D929-B8E1-46CF-80DA-85DE05EC9372}"/>
              </a:ext>
            </a:extLst>
          </p:cNvPr>
          <p:cNvSpPr txBox="1">
            <a:spLocks noChangeArrowheads="1"/>
          </p:cNvSpPr>
          <p:nvPr/>
        </p:nvSpPr>
        <p:spPr bwMode="auto">
          <a:xfrm>
            <a:off x="6772598" y="788700"/>
            <a:ext cx="1650079" cy="6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Shaken Baby Syndrome</a:t>
            </a:r>
          </a:p>
        </p:txBody>
      </p:sp>
      <p:sp>
        <p:nvSpPr>
          <p:cNvPr id="63" name="TextBox 62">
            <a:extLst>
              <a:ext uri="{FF2B5EF4-FFF2-40B4-BE49-F238E27FC236}">
                <a16:creationId xmlns:a16="http://schemas.microsoft.com/office/drawing/2014/main" id="{6F75754B-D13A-4819-BC57-7CE444BD49F8}"/>
              </a:ext>
            </a:extLst>
          </p:cNvPr>
          <p:cNvSpPr txBox="1">
            <a:spLocks noChangeArrowheads="1"/>
          </p:cNvSpPr>
          <p:nvPr/>
        </p:nvSpPr>
        <p:spPr bwMode="auto">
          <a:xfrm>
            <a:off x="7381060" y="1668973"/>
            <a:ext cx="1911357"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Combat  &amp; War</a:t>
            </a:r>
          </a:p>
        </p:txBody>
      </p:sp>
      <p:sp>
        <p:nvSpPr>
          <p:cNvPr id="68" name="TextBox 67">
            <a:extLst>
              <a:ext uri="{FF2B5EF4-FFF2-40B4-BE49-F238E27FC236}">
                <a16:creationId xmlns:a16="http://schemas.microsoft.com/office/drawing/2014/main" id="{D029F2E0-9B1B-4DCA-9886-8E2B9B5C4EA7}"/>
              </a:ext>
            </a:extLst>
          </p:cNvPr>
          <p:cNvSpPr txBox="1">
            <a:spLocks noChangeArrowheads="1"/>
          </p:cNvSpPr>
          <p:nvPr/>
        </p:nvSpPr>
        <p:spPr bwMode="auto">
          <a:xfrm>
            <a:off x="7820845" y="2773976"/>
            <a:ext cx="2280337"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Passenger Ejection</a:t>
            </a:r>
          </a:p>
        </p:txBody>
      </p:sp>
      <p:sp>
        <p:nvSpPr>
          <p:cNvPr id="69" name="TextBox 68">
            <a:extLst>
              <a:ext uri="{FF2B5EF4-FFF2-40B4-BE49-F238E27FC236}">
                <a16:creationId xmlns:a16="http://schemas.microsoft.com/office/drawing/2014/main" id="{ABF2FC8D-7B06-4A92-B68B-67F49FE258BE}"/>
              </a:ext>
            </a:extLst>
          </p:cNvPr>
          <p:cNvSpPr txBox="1">
            <a:spLocks noChangeArrowheads="1"/>
          </p:cNvSpPr>
          <p:nvPr/>
        </p:nvSpPr>
        <p:spPr bwMode="auto">
          <a:xfrm>
            <a:off x="7926267" y="3636821"/>
            <a:ext cx="2158524"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Assault and Battery</a:t>
            </a:r>
          </a:p>
        </p:txBody>
      </p:sp>
      <p:sp>
        <p:nvSpPr>
          <p:cNvPr id="70" name="TextBox 69">
            <a:extLst>
              <a:ext uri="{FF2B5EF4-FFF2-40B4-BE49-F238E27FC236}">
                <a16:creationId xmlns:a16="http://schemas.microsoft.com/office/drawing/2014/main" id="{BA4656EA-F16B-4D0E-AD51-FAA58A33C775}"/>
              </a:ext>
            </a:extLst>
          </p:cNvPr>
          <p:cNvSpPr txBox="1">
            <a:spLocks noChangeArrowheads="1"/>
          </p:cNvSpPr>
          <p:nvPr/>
        </p:nvSpPr>
        <p:spPr bwMode="auto">
          <a:xfrm>
            <a:off x="8281672" y="2044920"/>
            <a:ext cx="1682078" cy="6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Construction Accidents</a:t>
            </a:r>
          </a:p>
        </p:txBody>
      </p:sp>
      <p:sp>
        <p:nvSpPr>
          <p:cNvPr id="86" name="TextBox 85">
            <a:extLst>
              <a:ext uri="{FF2B5EF4-FFF2-40B4-BE49-F238E27FC236}">
                <a16:creationId xmlns:a16="http://schemas.microsoft.com/office/drawing/2014/main" id="{295D20F4-C091-410E-9F26-682E694E1167}"/>
              </a:ext>
            </a:extLst>
          </p:cNvPr>
          <p:cNvSpPr txBox="1">
            <a:spLocks noChangeArrowheads="1"/>
          </p:cNvSpPr>
          <p:nvPr/>
        </p:nvSpPr>
        <p:spPr bwMode="auto">
          <a:xfrm>
            <a:off x="7775176" y="4863864"/>
            <a:ext cx="1948755"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Sports Accident</a:t>
            </a:r>
          </a:p>
        </p:txBody>
      </p:sp>
      <p:sp>
        <p:nvSpPr>
          <p:cNvPr id="87" name="TextBox 86">
            <a:extLst>
              <a:ext uri="{FF2B5EF4-FFF2-40B4-BE49-F238E27FC236}">
                <a16:creationId xmlns:a16="http://schemas.microsoft.com/office/drawing/2014/main" id="{7042D3FA-51F6-4640-9602-05003B192A5B}"/>
              </a:ext>
            </a:extLst>
          </p:cNvPr>
          <p:cNvSpPr txBox="1">
            <a:spLocks noChangeArrowheads="1"/>
          </p:cNvSpPr>
          <p:nvPr/>
        </p:nvSpPr>
        <p:spPr bwMode="auto">
          <a:xfrm>
            <a:off x="7670735" y="4384225"/>
            <a:ext cx="1221873"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Falling</a:t>
            </a:r>
          </a:p>
        </p:txBody>
      </p:sp>
      <p:sp>
        <p:nvSpPr>
          <p:cNvPr id="92" name="TextBox 91">
            <a:extLst>
              <a:ext uri="{FF2B5EF4-FFF2-40B4-BE49-F238E27FC236}">
                <a16:creationId xmlns:a16="http://schemas.microsoft.com/office/drawing/2014/main" id="{BB4E5EB8-6188-4F3B-9A72-08C13FD325C1}"/>
              </a:ext>
            </a:extLst>
          </p:cNvPr>
          <p:cNvSpPr txBox="1">
            <a:spLocks noChangeArrowheads="1"/>
          </p:cNvSpPr>
          <p:nvPr/>
        </p:nvSpPr>
        <p:spPr bwMode="auto">
          <a:xfrm>
            <a:off x="8109876" y="5190903"/>
            <a:ext cx="1892282"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Slipping on Ice</a:t>
            </a:r>
          </a:p>
        </p:txBody>
      </p:sp>
      <p:sp>
        <p:nvSpPr>
          <p:cNvPr id="93" name="TextBox 92">
            <a:extLst>
              <a:ext uri="{FF2B5EF4-FFF2-40B4-BE49-F238E27FC236}">
                <a16:creationId xmlns:a16="http://schemas.microsoft.com/office/drawing/2014/main" id="{8DA28F5C-B4CC-4E55-A56D-058D7EFF69B3}"/>
              </a:ext>
            </a:extLst>
          </p:cNvPr>
          <p:cNvSpPr txBox="1">
            <a:spLocks noChangeArrowheads="1"/>
          </p:cNvSpPr>
          <p:nvPr/>
        </p:nvSpPr>
        <p:spPr bwMode="auto">
          <a:xfrm>
            <a:off x="8310685" y="4057186"/>
            <a:ext cx="1798853"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Contact Sports</a:t>
            </a:r>
          </a:p>
        </p:txBody>
      </p:sp>
      <p:sp>
        <p:nvSpPr>
          <p:cNvPr id="94" name="TextBox 93">
            <a:extLst>
              <a:ext uri="{FF2B5EF4-FFF2-40B4-BE49-F238E27FC236}">
                <a16:creationId xmlns:a16="http://schemas.microsoft.com/office/drawing/2014/main" id="{941EC2C5-6495-44D2-9804-C6AA5489CBF4}"/>
              </a:ext>
            </a:extLst>
          </p:cNvPr>
          <p:cNvSpPr txBox="1">
            <a:spLocks noChangeArrowheads="1"/>
          </p:cNvSpPr>
          <p:nvPr/>
        </p:nvSpPr>
        <p:spPr bwMode="auto">
          <a:xfrm>
            <a:off x="8674298" y="4507536"/>
            <a:ext cx="1126391" cy="3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Whiplash</a:t>
            </a:r>
          </a:p>
        </p:txBody>
      </p:sp>
      <p:sp>
        <p:nvSpPr>
          <p:cNvPr id="97" name="TextBox 96">
            <a:extLst>
              <a:ext uri="{FF2B5EF4-FFF2-40B4-BE49-F238E27FC236}">
                <a16:creationId xmlns:a16="http://schemas.microsoft.com/office/drawing/2014/main" id="{32F3E3EA-605A-447B-9D30-5CA9FBC9DCD9}"/>
              </a:ext>
            </a:extLst>
          </p:cNvPr>
          <p:cNvSpPr txBox="1">
            <a:spLocks noChangeArrowheads="1"/>
          </p:cNvSpPr>
          <p:nvPr/>
        </p:nvSpPr>
        <p:spPr bwMode="auto">
          <a:xfrm>
            <a:off x="6593701" y="5589576"/>
            <a:ext cx="2411828" cy="64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750905" rtl="0" eaLnBrk="1" fontAlgn="auto" latinLnBrk="0" hangingPunct="1">
              <a:lnSpc>
                <a:spcPct val="100000"/>
              </a:lnSpc>
              <a:spcBef>
                <a:spcPct val="0"/>
              </a:spcBef>
              <a:spcAft>
                <a:spcPts val="0"/>
              </a:spcAft>
              <a:buClrTx/>
              <a:buSzTx/>
              <a:buFontTx/>
              <a:buNone/>
              <a:tabLst/>
              <a:defRPr/>
            </a:pPr>
            <a:r>
              <a:rPr kumimoji="0" lang="en-US" altLang="en-US" sz="1807" b="1" i="0" u="none" strike="noStrike" kern="1200" cap="none" spc="0" normalizeH="0" baseline="0" noProof="0" dirty="0">
                <a:ln>
                  <a:noFill/>
                </a:ln>
                <a:solidFill>
                  <a:srgbClr val="2683C6">
                    <a:lumMod val="50000"/>
                  </a:srgbClr>
                </a:solidFill>
                <a:effectLst/>
                <a:uLnTx/>
                <a:uFillTx/>
                <a:latin typeface="Corbel" pitchFamily="34" charset="0"/>
                <a:ea typeface="+mn-ea"/>
                <a:cs typeface="+mn-cs"/>
              </a:rPr>
              <a:t>Bike and Motorcycle Crash</a:t>
            </a:r>
          </a:p>
        </p:txBody>
      </p:sp>
    </p:spTree>
    <p:extLst>
      <p:ext uri="{BB962C8B-B14F-4D97-AF65-F5344CB8AC3E}">
        <p14:creationId xmlns:p14="http://schemas.microsoft.com/office/powerpoint/2010/main" val="172592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0" descr="Image result for person with headache">
            <a:extLst>
              <a:ext uri="{FF2B5EF4-FFF2-40B4-BE49-F238E27FC236}">
                <a16:creationId xmlns:a16="http://schemas.microsoft.com/office/drawing/2014/main" id="{D6E8A7C4-F09B-4B9E-8A7E-B8659E69EF2A}"/>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6" y="613031"/>
            <a:ext cx="10012346" cy="563194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982052"/>
            <a:ext cx="10012363" cy="60487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0905"/>
            <a:endParaRPr lang="en-US" sz="1478">
              <a:solidFill>
                <a:prstClr val="white"/>
              </a:solidFill>
              <a:latin typeface="Arial "/>
            </a:endParaRPr>
          </a:p>
        </p:txBody>
      </p:sp>
      <p:sp>
        <p:nvSpPr>
          <p:cNvPr id="3" name="TextBox 2">
            <a:extLst>
              <a:ext uri="{FF2B5EF4-FFF2-40B4-BE49-F238E27FC236}">
                <a16:creationId xmlns:a16="http://schemas.microsoft.com/office/drawing/2014/main" id="{A2778774-49D6-4457-B4F0-C148A9B1BF16}"/>
              </a:ext>
            </a:extLst>
          </p:cNvPr>
          <p:cNvSpPr txBox="1"/>
          <p:nvPr/>
        </p:nvSpPr>
        <p:spPr>
          <a:xfrm>
            <a:off x="430219" y="4979668"/>
            <a:ext cx="9206680" cy="611677"/>
          </a:xfrm>
          <a:prstGeom prst="rect">
            <a:avLst/>
          </a:prstGeom>
        </p:spPr>
        <p:txBody>
          <a:bodyPr vert="horz" lIns="75093" tIns="37546" rIns="75093" bIns="37546" rtlCol="0" anchor="ctr">
            <a:normAutofit/>
          </a:bodyPr>
          <a:lstStyle/>
          <a:p>
            <a:pPr algn="ctr" defTabSz="750905">
              <a:lnSpc>
                <a:spcPct val="90000"/>
              </a:lnSpc>
              <a:spcBef>
                <a:spcPct val="0"/>
              </a:spcBef>
              <a:spcAft>
                <a:spcPts val="493"/>
              </a:spcAft>
            </a:pPr>
            <a:r>
              <a:rPr lang="en-US" sz="3613" dirty="0">
                <a:solidFill>
                  <a:prstClr val="black">
                    <a:lumMod val="85000"/>
                    <a:lumOff val="15000"/>
                  </a:prstClr>
                </a:solidFill>
                <a:latin typeface="Gill Sans MT"/>
              </a:rPr>
              <a:t>Effects of Brain Injury</a:t>
            </a:r>
          </a:p>
        </p:txBody>
      </p:sp>
      <p:cxnSp>
        <p:nvCxnSpPr>
          <p:cNvPr id="82" name="Straight Connector 8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4917865"/>
            <a:ext cx="10012363"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5651110"/>
            <a:ext cx="10012363"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08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07FF-7291-49EA-8787-36DD17DAFBF6}"/>
              </a:ext>
            </a:extLst>
          </p:cNvPr>
          <p:cNvSpPr>
            <a:spLocks noGrp="1"/>
          </p:cNvSpPr>
          <p:nvPr>
            <p:ph type="title"/>
          </p:nvPr>
        </p:nvSpPr>
        <p:spPr>
          <a:xfrm>
            <a:off x="5270396" y="626986"/>
            <a:ext cx="4345640" cy="1337589"/>
          </a:xfrm>
        </p:spPr>
        <p:txBody>
          <a:bodyPr anchor="b">
            <a:normAutofit/>
          </a:bodyPr>
          <a:lstStyle/>
          <a:p>
            <a:r>
              <a:rPr lang="en-US" sz="3285" dirty="0"/>
              <a:t>Physical Effects</a:t>
            </a:r>
          </a:p>
        </p:txBody>
      </p:sp>
      <p:pic>
        <p:nvPicPr>
          <p:cNvPr id="4098" name="Picture 2" descr="Wheelchair, Disability, Paraplegic, Injured, Disabled">
            <a:extLst>
              <a:ext uri="{FF2B5EF4-FFF2-40B4-BE49-F238E27FC236}">
                <a16:creationId xmlns:a16="http://schemas.microsoft.com/office/drawing/2014/main" id="{7288F7EA-1505-4892-ADC9-663BEEAE7CD6}"/>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2"/>
          <a:stretch/>
        </p:blipFill>
        <p:spPr bwMode="auto">
          <a:xfrm>
            <a:off x="-99824" y="614327"/>
            <a:ext cx="5006180" cy="5630651"/>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E7B552E-78C6-44A3-AA73-12099262CE93}"/>
              </a:ext>
            </a:extLst>
          </p:cNvPr>
          <p:cNvSpPr>
            <a:spLocks noGrp="1"/>
          </p:cNvSpPr>
          <p:nvPr>
            <p:ph idx="1"/>
          </p:nvPr>
        </p:nvSpPr>
        <p:spPr>
          <a:xfrm>
            <a:off x="5270396" y="1964581"/>
            <a:ext cx="4345640" cy="3589067"/>
          </a:xfrm>
        </p:spPr>
        <p:txBody>
          <a:bodyPr>
            <a:normAutofit fontScale="55000" lnSpcReduction="20000"/>
          </a:bodyPr>
          <a:lstStyle/>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Lack of energy</a:t>
            </a:r>
          </a:p>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Difficulty with coordination, balance, and movement</a:t>
            </a:r>
          </a:p>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Chronic pain, headaches, and dizziness</a:t>
            </a:r>
          </a:p>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Visual and auditory changes</a:t>
            </a:r>
          </a:p>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Seizures</a:t>
            </a:r>
          </a:p>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Fine motor coordination problems</a:t>
            </a:r>
          </a:p>
          <a:p>
            <a:pPr marL="422384" lvl="2" indent="-234658">
              <a:lnSpc>
                <a:spcPct val="160000"/>
              </a:lnSpc>
              <a:defRPr/>
            </a:pPr>
            <a:r>
              <a:rPr lang="en-US" sz="2956" dirty="0">
                <a:solidFill>
                  <a:schemeClr val="accent6">
                    <a:lumMod val="50000"/>
                  </a:schemeClr>
                </a:solidFill>
                <a:latin typeface="Arial Rounded MT Bold" panose="020F0704030504030204" pitchFamily="34" charset="0"/>
              </a:rPr>
              <a:t>Paralysis/spasticity</a:t>
            </a:r>
          </a:p>
        </p:txBody>
      </p:sp>
    </p:spTree>
    <p:extLst>
      <p:ext uri="{BB962C8B-B14F-4D97-AF65-F5344CB8AC3E}">
        <p14:creationId xmlns:p14="http://schemas.microsoft.com/office/powerpoint/2010/main" val="9482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7861-EEB6-4450-A5B2-5D6120965269}"/>
              </a:ext>
            </a:extLst>
          </p:cNvPr>
          <p:cNvSpPr>
            <a:spLocks noGrp="1"/>
          </p:cNvSpPr>
          <p:nvPr>
            <p:ph type="title"/>
          </p:nvPr>
        </p:nvSpPr>
        <p:spPr>
          <a:xfrm>
            <a:off x="688350" y="912873"/>
            <a:ext cx="8635663" cy="1088584"/>
          </a:xfrm>
        </p:spPr>
        <p:txBody>
          <a:bodyPr/>
          <a:lstStyle/>
          <a:p>
            <a:endParaRPr lang="en-US"/>
          </a:p>
        </p:txBody>
      </p:sp>
      <p:sp>
        <p:nvSpPr>
          <p:cNvPr id="3" name="Content Placeholder 2">
            <a:extLst>
              <a:ext uri="{FF2B5EF4-FFF2-40B4-BE49-F238E27FC236}">
                <a16:creationId xmlns:a16="http://schemas.microsoft.com/office/drawing/2014/main" id="{E9399174-03EB-437E-9227-2C7002D8773A}"/>
              </a:ext>
            </a:extLst>
          </p:cNvPr>
          <p:cNvSpPr>
            <a:spLocks noGrp="1"/>
          </p:cNvSpPr>
          <p:nvPr>
            <p:ph idx="1"/>
          </p:nvPr>
        </p:nvSpPr>
        <p:spPr>
          <a:xfrm>
            <a:off x="688350" y="2112270"/>
            <a:ext cx="8635663" cy="3573423"/>
          </a:xfrm>
        </p:spPr>
        <p:txBody>
          <a:bodyPr/>
          <a:lstStyle/>
          <a:p>
            <a:endParaRPr lang="en-US"/>
          </a:p>
        </p:txBody>
      </p:sp>
      <p:pic>
        <p:nvPicPr>
          <p:cNvPr id="10242" name="Picture 2" descr="Worried Girl, Woman, Waiting, Sitting, Thinking, Worry">
            <a:extLst>
              <a:ext uri="{FF2B5EF4-FFF2-40B4-BE49-F238E27FC236}">
                <a16:creationId xmlns:a16="http://schemas.microsoft.com/office/drawing/2014/main" id="{F9001457-4CB9-44A7-818C-68782AC41F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613023"/>
            <a:ext cx="10012363" cy="6245795"/>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2FB8955A-DB11-441D-9AC5-E444C7D5A53B}"/>
              </a:ext>
            </a:extLst>
          </p:cNvPr>
          <p:cNvSpPr/>
          <p:nvPr/>
        </p:nvSpPr>
        <p:spPr>
          <a:xfrm>
            <a:off x="5564908" y="-445761"/>
            <a:ext cx="4894436" cy="489443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0905"/>
            <a:endParaRPr lang="en-US" sz="1478">
              <a:solidFill>
                <a:prstClr val="white"/>
              </a:solidFill>
              <a:latin typeface="Arial "/>
            </a:endParaRPr>
          </a:p>
        </p:txBody>
      </p:sp>
      <p:sp>
        <p:nvSpPr>
          <p:cNvPr id="6" name="TextBox 5">
            <a:extLst>
              <a:ext uri="{FF2B5EF4-FFF2-40B4-BE49-F238E27FC236}">
                <a16:creationId xmlns:a16="http://schemas.microsoft.com/office/drawing/2014/main" id="{B917F2A2-C4D5-445A-BFB4-5F3D1FDDCF14}"/>
              </a:ext>
            </a:extLst>
          </p:cNvPr>
          <p:cNvSpPr txBox="1"/>
          <p:nvPr/>
        </p:nvSpPr>
        <p:spPr>
          <a:xfrm>
            <a:off x="5833096" y="651956"/>
            <a:ext cx="4179267" cy="1457194"/>
          </a:xfrm>
          <a:prstGeom prst="rect">
            <a:avLst/>
          </a:prstGeom>
          <a:noFill/>
        </p:spPr>
        <p:txBody>
          <a:bodyPr wrap="square" rtlCol="0">
            <a:spAutoFit/>
          </a:bodyPr>
          <a:lstStyle/>
          <a:p>
            <a:pPr algn="ctr" defTabSz="750905"/>
            <a:r>
              <a:rPr lang="en-US" sz="3285" dirty="0">
                <a:solidFill>
                  <a:srgbClr val="58B6C0"/>
                </a:solidFill>
                <a:latin typeface="Gill Sans MT"/>
              </a:rPr>
              <a:t>Social and Emotional Effects</a:t>
            </a:r>
          </a:p>
          <a:p>
            <a:pPr defTabSz="750905"/>
            <a:endParaRPr lang="en-US" sz="2299" dirty="0">
              <a:solidFill>
                <a:srgbClr val="2683C6">
                  <a:lumMod val="50000"/>
                </a:srgbClr>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3AA97A4A-2449-4818-B599-30ACE28AE9BD}"/>
              </a:ext>
            </a:extLst>
          </p:cNvPr>
          <p:cNvSpPr txBox="1"/>
          <p:nvPr/>
        </p:nvSpPr>
        <p:spPr>
          <a:xfrm>
            <a:off x="6242532" y="1641971"/>
            <a:ext cx="4179267" cy="2418098"/>
          </a:xfrm>
          <a:prstGeom prst="rect">
            <a:avLst/>
          </a:prstGeom>
          <a:noFill/>
        </p:spPr>
        <p:txBody>
          <a:bodyPr wrap="square" rtlCol="0">
            <a:spAutoFit/>
          </a:bodyPr>
          <a:lstStyle/>
          <a:p>
            <a:pPr marL="375453" indent="-375453" defTabSz="750905">
              <a:buFont typeface="Arial" panose="020B0604020202020204" pitchFamily="34" charset="0"/>
              <a:buChar char="•"/>
              <a:defRPr/>
            </a:pPr>
            <a:r>
              <a:rPr lang="en-US" altLang="en-US" sz="1889" dirty="0">
                <a:solidFill>
                  <a:srgbClr val="2683C6">
                    <a:lumMod val="50000"/>
                  </a:srgbClr>
                </a:solidFill>
                <a:latin typeface="Arial Rounded MT Bold" panose="020F0704030504030204" pitchFamily="34" charset="0"/>
              </a:rPr>
              <a:t>Personality changes</a:t>
            </a:r>
          </a:p>
          <a:p>
            <a:pPr marL="375453" indent="-375453" defTabSz="750905">
              <a:buFont typeface="Arial" panose="020B0604020202020204" pitchFamily="34" charset="0"/>
              <a:buChar char="•"/>
              <a:defRPr/>
            </a:pPr>
            <a:r>
              <a:rPr lang="en-US" altLang="en-US" sz="1889" dirty="0">
                <a:solidFill>
                  <a:srgbClr val="2683C6">
                    <a:lumMod val="50000"/>
                  </a:srgbClr>
                </a:solidFill>
                <a:latin typeface="Arial Rounded MT Bold" panose="020F0704030504030204" pitchFamily="34" charset="0"/>
              </a:rPr>
              <a:t>Excessive crying</a:t>
            </a:r>
          </a:p>
          <a:p>
            <a:pPr marL="375453" indent="-375453" defTabSz="750905">
              <a:buFont typeface="Arial" panose="020B0604020202020204" pitchFamily="34" charset="0"/>
              <a:buChar char="•"/>
              <a:defRPr/>
            </a:pPr>
            <a:r>
              <a:rPr lang="en-US" altLang="en-US" sz="1889" dirty="0">
                <a:solidFill>
                  <a:srgbClr val="2683C6">
                    <a:lumMod val="50000"/>
                  </a:srgbClr>
                </a:solidFill>
                <a:latin typeface="Arial Rounded MT Bold" panose="020F0704030504030204" pitchFamily="34" charset="0"/>
              </a:rPr>
              <a:t>Uncontrollable laughter</a:t>
            </a:r>
          </a:p>
          <a:p>
            <a:pPr marL="375453" indent="-375453" defTabSz="750905">
              <a:buFont typeface="Arial" panose="020B0604020202020204" pitchFamily="34" charset="0"/>
              <a:buChar char="•"/>
              <a:defRPr/>
            </a:pPr>
            <a:r>
              <a:rPr lang="en-US" altLang="en-US" sz="1889" dirty="0">
                <a:solidFill>
                  <a:srgbClr val="2683C6">
                    <a:lumMod val="50000"/>
                  </a:srgbClr>
                </a:solidFill>
                <a:latin typeface="Arial Rounded MT Bold" panose="020F0704030504030204" pitchFamily="34" charset="0"/>
              </a:rPr>
              <a:t>Decreased awareness of </a:t>
            </a:r>
            <a:br>
              <a:rPr lang="en-US" altLang="en-US" sz="1889" dirty="0">
                <a:solidFill>
                  <a:srgbClr val="2683C6">
                    <a:lumMod val="50000"/>
                  </a:srgbClr>
                </a:solidFill>
                <a:latin typeface="Arial Rounded MT Bold" panose="020F0704030504030204" pitchFamily="34" charset="0"/>
              </a:rPr>
            </a:br>
            <a:r>
              <a:rPr lang="en-US" altLang="en-US" sz="1889" dirty="0">
                <a:solidFill>
                  <a:srgbClr val="2683C6">
                    <a:lumMod val="50000"/>
                  </a:srgbClr>
                </a:solidFill>
                <a:latin typeface="Arial Rounded MT Bold" panose="020F0704030504030204" pitchFamily="34" charset="0"/>
              </a:rPr>
              <a:t>social rules</a:t>
            </a:r>
          </a:p>
          <a:p>
            <a:pPr marL="375453" indent="-375453" defTabSz="750905">
              <a:buFont typeface="Arial" panose="020B0604020202020204" pitchFamily="34" charset="0"/>
              <a:buChar char="•"/>
              <a:defRPr/>
            </a:pPr>
            <a:r>
              <a:rPr lang="en-US" altLang="en-US" sz="1889" dirty="0">
                <a:solidFill>
                  <a:srgbClr val="2683C6">
                    <a:lumMod val="50000"/>
                  </a:srgbClr>
                </a:solidFill>
                <a:latin typeface="Arial Rounded MT Bold" panose="020F0704030504030204" pitchFamily="34" charset="0"/>
              </a:rPr>
              <a:t>Depression</a:t>
            </a:r>
          </a:p>
          <a:p>
            <a:pPr marL="375453" indent="-375453" defTabSz="750905">
              <a:buFont typeface="Arial" panose="020B0604020202020204" pitchFamily="34" charset="0"/>
              <a:buChar char="•"/>
              <a:defRPr/>
            </a:pPr>
            <a:r>
              <a:rPr lang="en-US" altLang="en-US" sz="1889" dirty="0">
                <a:solidFill>
                  <a:srgbClr val="2683C6">
                    <a:lumMod val="50000"/>
                  </a:srgbClr>
                </a:solidFill>
                <a:latin typeface="Arial Rounded MT Bold" panose="020F0704030504030204" pitchFamily="34" charset="0"/>
              </a:rPr>
              <a:t>Lack of self control</a:t>
            </a:r>
          </a:p>
          <a:p>
            <a:pPr defTabSz="750905"/>
            <a:endParaRPr lang="en-US" sz="1889" dirty="0">
              <a:solidFill>
                <a:srgbClr val="2683C6">
                  <a:lumMod val="50000"/>
                </a:srgbClr>
              </a:solidFill>
              <a:latin typeface="Arial Rounded MT Bold" panose="020F0704030504030204" pitchFamily="34" charset="0"/>
            </a:endParaRPr>
          </a:p>
        </p:txBody>
      </p:sp>
    </p:spTree>
    <p:extLst>
      <p:ext uri="{BB962C8B-B14F-4D97-AF65-F5344CB8AC3E}">
        <p14:creationId xmlns:p14="http://schemas.microsoft.com/office/powerpoint/2010/main" val="3528216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8" descr="Related image">
            <a:extLst>
              <a:ext uri="{FF2B5EF4-FFF2-40B4-BE49-F238E27FC236}">
                <a16:creationId xmlns:a16="http://schemas.microsoft.com/office/drawing/2014/main" id="{1DE08EAC-12DD-41BF-8256-4AAFCBC3776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6" y="613031"/>
            <a:ext cx="10012346" cy="5631946"/>
          </a:xfrm>
          <a:prstGeom prst="rect">
            <a:avLst/>
          </a:prstGeom>
          <a:noFill/>
          <a:extLst>
            <a:ext uri="{909E8E84-426E-40DD-AFC4-6F175D3DCCD1}">
              <a14:hiddenFill xmlns:a14="http://schemas.microsoft.com/office/drawing/2010/main">
                <a:solidFill>
                  <a:srgbClr val="FFFFFF"/>
                </a:solidFill>
              </a14:hiddenFill>
            </a:ext>
          </a:extLst>
        </p:spPr>
      </p:pic>
      <p:sp>
        <p:nvSpPr>
          <p:cNvPr id="19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149835" y="2483454"/>
            <a:ext cx="3862528" cy="3761524"/>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75093" tIns="37546" rIns="75093" bIns="37546" rtlCol="0" anchor="t">
            <a:normAutofit/>
          </a:bodyPr>
          <a:lstStyle/>
          <a:p>
            <a:pPr algn="ctr" defTabSz="750905">
              <a:spcAft>
                <a:spcPts val="821"/>
              </a:spcAft>
              <a:buClr>
                <a:prstClr val="black"/>
              </a:buClr>
              <a:buSzPct val="100000"/>
            </a:pPr>
            <a:endParaRPr lang="en-US" sz="1314" cap="all">
              <a:solidFill>
                <a:prstClr val="black"/>
              </a:solidFill>
              <a:latin typeface="Arial "/>
            </a:endParaRPr>
          </a:p>
        </p:txBody>
      </p:sp>
      <p:sp>
        <p:nvSpPr>
          <p:cNvPr id="2" name="Title 1">
            <a:extLst>
              <a:ext uri="{FF2B5EF4-FFF2-40B4-BE49-F238E27FC236}">
                <a16:creationId xmlns:a16="http://schemas.microsoft.com/office/drawing/2014/main" id="{E9153F30-4D88-44B0-B675-1FDCA724E376}"/>
              </a:ext>
            </a:extLst>
          </p:cNvPr>
          <p:cNvSpPr>
            <a:spLocks noGrp="1"/>
          </p:cNvSpPr>
          <p:nvPr>
            <p:ph type="title"/>
          </p:nvPr>
        </p:nvSpPr>
        <p:spPr>
          <a:xfrm>
            <a:off x="6499404" y="3101009"/>
            <a:ext cx="3163388" cy="655983"/>
          </a:xfrm>
        </p:spPr>
        <p:txBody>
          <a:bodyPr vert="horz" lIns="75093" tIns="37546" rIns="75093" bIns="37546" rtlCol="0" anchor="b">
            <a:normAutofit/>
          </a:bodyPr>
          <a:lstStyle/>
          <a:p>
            <a:pPr algn="ctr"/>
            <a:r>
              <a:rPr lang="en-US" sz="2956" dirty="0"/>
              <a:t>Cognitive Effects</a:t>
            </a:r>
          </a:p>
        </p:txBody>
      </p:sp>
      <p:sp>
        <p:nvSpPr>
          <p:cNvPr id="14" name="Content Placeholder 2">
            <a:extLst>
              <a:ext uri="{FF2B5EF4-FFF2-40B4-BE49-F238E27FC236}">
                <a16:creationId xmlns:a16="http://schemas.microsoft.com/office/drawing/2014/main" id="{CA4EE657-13A9-49A8-BAFE-7F87442CBF4D}"/>
              </a:ext>
            </a:extLst>
          </p:cNvPr>
          <p:cNvSpPr txBox="1">
            <a:spLocks/>
          </p:cNvSpPr>
          <p:nvPr/>
        </p:nvSpPr>
        <p:spPr>
          <a:xfrm>
            <a:off x="6647531" y="3725703"/>
            <a:ext cx="4943604" cy="3716828"/>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7726" indent="-187726" defTabSz="750905">
              <a:spcBef>
                <a:spcPts val="821"/>
              </a:spcBef>
              <a:defRPr/>
            </a:pPr>
            <a:r>
              <a:rPr lang="en-US" altLang="en-US" sz="1889" dirty="0">
                <a:solidFill>
                  <a:srgbClr val="2683C6">
                    <a:lumMod val="50000"/>
                  </a:srgbClr>
                </a:solidFill>
                <a:latin typeface="Arial Rounded MT Bold" panose="020F0704030504030204" pitchFamily="34" charset="0"/>
              </a:rPr>
              <a:t>Poor memory</a:t>
            </a:r>
          </a:p>
          <a:p>
            <a:pPr marL="187726" indent="-187726" defTabSz="750905">
              <a:spcBef>
                <a:spcPts val="821"/>
              </a:spcBef>
              <a:defRPr/>
            </a:pPr>
            <a:r>
              <a:rPr lang="en-US" altLang="en-US" sz="1889" dirty="0">
                <a:solidFill>
                  <a:srgbClr val="2683C6">
                    <a:lumMod val="50000"/>
                  </a:srgbClr>
                </a:solidFill>
                <a:latin typeface="Arial Rounded MT Bold" panose="020F0704030504030204" pitchFamily="34" charset="0"/>
              </a:rPr>
              <a:t>Difficulty learning </a:t>
            </a:r>
          </a:p>
          <a:p>
            <a:pPr marL="187726" indent="-187726" defTabSz="750905">
              <a:spcBef>
                <a:spcPts val="821"/>
              </a:spcBef>
              <a:defRPr/>
            </a:pPr>
            <a:r>
              <a:rPr lang="en-US" altLang="en-US" sz="1889" dirty="0">
                <a:solidFill>
                  <a:srgbClr val="2683C6">
                    <a:lumMod val="50000"/>
                  </a:srgbClr>
                </a:solidFill>
                <a:latin typeface="Arial Rounded MT Bold" panose="020F0704030504030204" pitchFamily="34" charset="0"/>
              </a:rPr>
              <a:t>Difficulty concentrating</a:t>
            </a:r>
          </a:p>
          <a:p>
            <a:pPr marL="187726" indent="-187726" defTabSz="750905">
              <a:spcBef>
                <a:spcPts val="821"/>
              </a:spcBef>
              <a:defRPr/>
            </a:pPr>
            <a:r>
              <a:rPr lang="en-US" altLang="en-US" sz="1889" dirty="0">
                <a:solidFill>
                  <a:srgbClr val="2683C6">
                    <a:lumMod val="50000"/>
                  </a:srgbClr>
                </a:solidFill>
                <a:latin typeface="Arial Rounded MT Bold" panose="020F0704030504030204" pitchFamily="34" charset="0"/>
              </a:rPr>
              <a:t>Difficulty problem solving</a:t>
            </a:r>
          </a:p>
          <a:p>
            <a:pPr marL="187726" indent="-187726" defTabSz="750905">
              <a:spcBef>
                <a:spcPts val="821"/>
              </a:spcBef>
              <a:defRPr/>
            </a:pPr>
            <a:r>
              <a:rPr lang="en-US" altLang="en-US" sz="1889" dirty="0">
                <a:solidFill>
                  <a:srgbClr val="2683C6">
                    <a:lumMod val="50000"/>
                  </a:srgbClr>
                </a:solidFill>
                <a:latin typeface="Arial Rounded MT Bold" panose="020F0704030504030204" pitchFamily="34" charset="0"/>
              </a:rPr>
              <a:t>Slower processing speed</a:t>
            </a:r>
          </a:p>
          <a:p>
            <a:pPr marL="187726" indent="-187726" defTabSz="750905">
              <a:spcBef>
                <a:spcPts val="821"/>
              </a:spcBef>
              <a:defRPr/>
            </a:pPr>
            <a:r>
              <a:rPr lang="en-US" altLang="en-US" sz="1889" dirty="0">
                <a:solidFill>
                  <a:srgbClr val="2683C6">
                    <a:lumMod val="50000"/>
                  </a:srgbClr>
                </a:solidFill>
                <a:latin typeface="Arial Rounded MT Bold" panose="020F0704030504030204" pitchFamily="34" charset="0"/>
              </a:rPr>
              <a:t>Poor judgment</a:t>
            </a:r>
          </a:p>
          <a:p>
            <a:pPr marL="0" indent="0" defTabSz="750905">
              <a:spcBef>
                <a:spcPts val="821"/>
              </a:spcBef>
              <a:buNone/>
              <a:defRPr/>
            </a:pPr>
            <a:endParaRPr lang="en-US" altLang="en-US" sz="1889" dirty="0">
              <a:solidFill>
                <a:srgbClr val="2683C6">
                  <a:lumMod val="50000"/>
                </a:srgbClr>
              </a:solidFill>
              <a:latin typeface="Arial Rounded MT Bold" panose="020F0704030504030204" pitchFamily="34" charset="0"/>
            </a:endParaRPr>
          </a:p>
          <a:p>
            <a:pPr marL="187726" indent="-187726" defTabSz="750905">
              <a:spcBef>
                <a:spcPts val="821"/>
              </a:spcBef>
              <a:defRPr/>
            </a:pPr>
            <a:endParaRPr lang="en-US" altLang="en-US" sz="1889" dirty="0">
              <a:solidFill>
                <a:srgbClr val="2683C6">
                  <a:lumMod val="50000"/>
                </a:srgbClr>
              </a:solidFill>
              <a:latin typeface="Arial Rounded MT Bold" panose="020F0704030504030204" pitchFamily="34" charset="0"/>
            </a:endParaRPr>
          </a:p>
          <a:p>
            <a:pPr marL="187726" indent="-187726" defTabSz="750905">
              <a:spcBef>
                <a:spcPts val="821"/>
              </a:spcBef>
              <a:defRPr/>
            </a:pPr>
            <a:endParaRPr lang="en-US" altLang="en-US" sz="1889" dirty="0">
              <a:solidFill>
                <a:srgbClr val="2683C6">
                  <a:lumMod val="50000"/>
                </a:srgbClr>
              </a:solidFill>
              <a:latin typeface="Arial Rounded MT Bold" panose="020F0704030504030204" pitchFamily="34" charset="0"/>
            </a:endParaRPr>
          </a:p>
        </p:txBody>
      </p:sp>
    </p:spTree>
    <p:extLst>
      <p:ext uri="{BB962C8B-B14F-4D97-AF65-F5344CB8AC3E}">
        <p14:creationId xmlns:p14="http://schemas.microsoft.com/office/powerpoint/2010/main" val="419696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F994-C84C-CAA1-4517-DF514F390F09}"/>
              </a:ext>
            </a:extLst>
          </p:cNvPr>
          <p:cNvSpPr>
            <a:spLocks noGrp="1"/>
          </p:cNvSpPr>
          <p:nvPr>
            <p:ph type="title"/>
          </p:nvPr>
        </p:nvSpPr>
        <p:spPr/>
        <p:txBody>
          <a:bodyPr>
            <a:normAutofit/>
          </a:bodyPr>
          <a:lstStyle/>
          <a:p>
            <a:pPr algn="ctr"/>
            <a:r>
              <a:rPr lang="en-US" sz="3200" dirty="0">
                <a:solidFill>
                  <a:schemeClr val="tx1"/>
                </a:solidFill>
              </a:rPr>
              <a:t>What might you encounter as a First Responder?</a:t>
            </a:r>
          </a:p>
        </p:txBody>
      </p:sp>
      <p:sp>
        <p:nvSpPr>
          <p:cNvPr id="3" name="Content Placeholder 2">
            <a:extLst>
              <a:ext uri="{FF2B5EF4-FFF2-40B4-BE49-F238E27FC236}">
                <a16:creationId xmlns:a16="http://schemas.microsoft.com/office/drawing/2014/main" id="{9391ADB8-E21B-EAEA-F680-A5E6DAC506ED}"/>
              </a:ext>
            </a:extLst>
          </p:cNvPr>
          <p:cNvSpPr>
            <a:spLocks noGrp="1"/>
          </p:cNvSpPr>
          <p:nvPr>
            <p:ph idx="1"/>
          </p:nvPr>
        </p:nvSpPr>
        <p:spPr/>
        <p:txBody>
          <a:bodyPr>
            <a:normAutofit lnSpcReduction="10000"/>
          </a:bodyPr>
          <a:lstStyle/>
          <a:p>
            <a:r>
              <a:rPr lang="en-US" sz="2800" dirty="0"/>
              <a:t>Poor coordination, balance, or muscle control</a:t>
            </a:r>
          </a:p>
          <a:p>
            <a:r>
              <a:rPr lang="en-US" sz="2800" dirty="0"/>
              <a:t>Blurred speech, vision, or impaired hearing</a:t>
            </a:r>
          </a:p>
          <a:p>
            <a:r>
              <a:rPr lang="en-US" sz="2800" dirty="0"/>
              <a:t>Difficulty with attention, concentration, memory, or understanding</a:t>
            </a:r>
          </a:p>
          <a:p>
            <a:r>
              <a:rPr lang="en-US" sz="2800" dirty="0"/>
              <a:t>Difficulty controlling anger and/or aggressive behavior</a:t>
            </a:r>
          </a:p>
          <a:p>
            <a:r>
              <a:rPr lang="en-US" sz="2800" dirty="0"/>
              <a:t>Confusion, disorientation, dizziness</a:t>
            </a:r>
          </a:p>
          <a:p>
            <a:r>
              <a:rPr lang="en-US" sz="2800" dirty="0"/>
              <a:t>Difficulty processing and slow response time</a:t>
            </a:r>
          </a:p>
          <a:p>
            <a:r>
              <a:rPr lang="en-US" sz="2800" dirty="0"/>
              <a:t>Impatience, anxiety, or agitation</a:t>
            </a:r>
          </a:p>
          <a:p>
            <a:r>
              <a:rPr lang="en-US" sz="2800" dirty="0"/>
              <a:t>Seizures, headaches, or fatigue</a:t>
            </a:r>
          </a:p>
          <a:p>
            <a:endParaRPr lang="en-US" sz="2400" dirty="0"/>
          </a:p>
        </p:txBody>
      </p:sp>
    </p:spTree>
    <p:extLst>
      <p:ext uri="{BB962C8B-B14F-4D97-AF65-F5344CB8AC3E}">
        <p14:creationId xmlns:p14="http://schemas.microsoft.com/office/powerpoint/2010/main" val="186065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d with a brain injury identification card&#10;&#10;Description automatically generated">
            <a:extLst>
              <a:ext uri="{FF2B5EF4-FFF2-40B4-BE49-F238E27FC236}">
                <a16:creationId xmlns:a16="http://schemas.microsoft.com/office/drawing/2014/main" id="{D1414032-ADB0-2FA7-24E3-A382905687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6716" y="643466"/>
            <a:ext cx="8738928" cy="5571067"/>
          </a:xfrm>
          <a:prstGeom prst="rect">
            <a:avLst/>
          </a:prstGeom>
        </p:spPr>
      </p:pic>
    </p:spTree>
    <p:extLst>
      <p:ext uri="{BB962C8B-B14F-4D97-AF65-F5344CB8AC3E}">
        <p14:creationId xmlns:p14="http://schemas.microsoft.com/office/powerpoint/2010/main" val="12645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card with white text&#10;&#10;Description automatically generated">
            <a:extLst>
              <a:ext uri="{FF2B5EF4-FFF2-40B4-BE49-F238E27FC236}">
                <a16:creationId xmlns:a16="http://schemas.microsoft.com/office/drawing/2014/main" id="{AED84567-FECC-16A2-079D-E47D4A5AE8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51" y="643466"/>
            <a:ext cx="8744459" cy="5571067"/>
          </a:xfrm>
          <a:prstGeom prst="rect">
            <a:avLst/>
          </a:prstGeom>
        </p:spPr>
      </p:pic>
      <p:sp>
        <p:nvSpPr>
          <p:cNvPr id="6" name="Rectangle 5">
            <a:extLst>
              <a:ext uri="{FF2B5EF4-FFF2-40B4-BE49-F238E27FC236}">
                <a16:creationId xmlns:a16="http://schemas.microsoft.com/office/drawing/2014/main" id="{320226D1-21F8-BD76-7320-9C478CFB3E77}"/>
              </a:ext>
            </a:extLst>
          </p:cNvPr>
          <p:cNvSpPr/>
          <p:nvPr/>
        </p:nvSpPr>
        <p:spPr>
          <a:xfrm>
            <a:off x="1196181" y="5181600"/>
            <a:ext cx="4495800" cy="685800"/>
          </a:xfrm>
          <a:prstGeom prst="rect">
            <a:avLst/>
          </a:prstGeom>
          <a:solidFill>
            <a:srgbClr val="191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B7C9CA-DB2D-0797-2B28-2AFC47B6279F}"/>
              </a:ext>
            </a:extLst>
          </p:cNvPr>
          <p:cNvSpPr/>
          <p:nvPr/>
        </p:nvSpPr>
        <p:spPr>
          <a:xfrm>
            <a:off x="5691981" y="5181600"/>
            <a:ext cx="3276600" cy="304800"/>
          </a:xfrm>
          <a:prstGeom prst="rect">
            <a:avLst/>
          </a:prstGeom>
          <a:solidFill>
            <a:srgbClr val="191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950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19C90-93BE-4CEE-A175-E2338F7F6649}"/>
              </a:ext>
            </a:extLst>
          </p:cNvPr>
          <p:cNvSpPr>
            <a:spLocks noGrp="1"/>
          </p:cNvSpPr>
          <p:nvPr>
            <p:ph type="title"/>
          </p:nvPr>
        </p:nvSpPr>
        <p:spPr/>
        <p:txBody>
          <a:bodyPr>
            <a:normAutofit/>
          </a:bodyPr>
          <a:lstStyle/>
          <a:p>
            <a:r>
              <a:rPr lang="en-US" b="1" dirty="0">
                <a:solidFill>
                  <a:schemeClr val="accent6">
                    <a:lumMod val="20000"/>
                    <a:lumOff val="80000"/>
                  </a:schemeClr>
                </a:solidFill>
              </a:rPr>
              <a:t>Our Story</a:t>
            </a:r>
          </a:p>
        </p:txBody>
      </p:sp>
      <p:sp>
        <p:nvSpPr>
          <p:cNvPr id="3" name="TextBox 2">
            <a:extLst>
              <a:ext uri="{FF2B5EF4-FFF2-40B4-BE49-F238E27FC236}">
                <a16:creationId xmlns:a16="http://schemas.microsoft.com/office/drawing/2014/main" id="{D664CB51-89E1-4E41-A05C-8F2212C5E651}"/>
              </a:ext>
            </a:extLst>
          </p:cNvPr>
          <p:cNvSpPr txBox="1"/>
          <p:nvPr/>
        </p:nvSpPr>
        <p:spPr>
          <a:xfrm>
            <a:off x="90660" y="2438400"/>
            <a:ext cx="7506322" cy="470898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Through grassroot efforts, a small group of family members came together in 1981 to address the need for brain injury services here in Massachusetts. These efforts  created the Brain Injury Association of Massachusetts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The Brain Injury Association of Massachusetts was incorporated in 1982 as one of the first statewide brain injury associations in the U.S.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p:txBody>
      </p:sp>
    </p:spTree>
    <p:extLst>
      <p:ext uri="{BB962C8B-B14F-4D97-AF65-F5344CB8AC3E}">
        <p14:creationId xmlns:p14="http://schemas.microsoft.com/office/powerpoint/2010/main" val="176576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4A-FB23-EB58-8EA4-F1FF31238FC8}"/>
              </a:ext>
            </a:extLst>
          </p:cNvPr>
          <p:cNvSpPr>
            <a:spLocks noGrp="1"/>
          </p:cNvSpPr>
          <p:nvPr>
            <p:ph type="title"/>
          </p:nvPr>
        </p:nvSpPr>
        <p:spPr/>
        <p:txBody>
          <a:bodyPr>
            <a:normAutofit/>
          </a:bodyPr>
          <a:lstStyle/>
          <a:p>
            <a:pPr algn="ctr"/>
            <a:r>
              <a:rPr lang="en-US" sz="4400" dirty="0">
                <a:solidFill>
                  <a:schemeClr val="tx1"/>
                </a:solidFill>
              </a:rPr>
              <a:t>For Your Toolbox</a:t>
            </a:r>
          </a:p>
        </p:txBody>
      </p:sp>
      <p:sp>
        <p:nvSpPr>
          <p:cNvPr id="3" name="Content Placeholder 2">
            <a:extLst>
              <a:ext uri="{FF2B5EF4-FFF2-40B4-BE49-F238E27FC236}">
                <a16:creationId xmlns:a16="http://schemas.microsoft.com/office/drawing/2014/main" id="{A1F5AC9B-D620-5DF8-2161-2CDF5E6374BA}"/>
              </a:ext>
            </a:extLst>
          </p:cNvPr>
          <p:cNvSpPr>
            <a:spLocks noGrp="1"/>
          </p:cNvSpPr>
          <p:nvPr>
            <p:ph idx="1"/>
          </p:nvPr>
        </p:nvSpPr>
        <p:spPr/>
        <p:txBody>
          <a:bodyPr>
            <a:normAutofit fontScale="92500" lnSpcReduction="20000"/>
          </a:bodyPr>
          <a:lstStyle/>
          <a:p>
            <a:r>
              <a:rPr lang="en-US" sz="2800" dirty="0"/>
              <a:t>Stay calm if behavior escalates.  Emphasize that you are here to help.  Don’t rush, speak over, or become frustrated.</a:t>
            </a:r>
          </a:p>
          <a:p>
            <a:r>
              <a:rPr lang="en-US" sz="2800" dirty="0"/>
              <a:t>Suggest a few deep breaths rather than telling the person to “calm down”.</a:t>
            </a:r>
          </a:p>
          <a:p>
            <a:r>
              <a:rPr lang="en-US" sz="2800" dirty="0"/>
              <a:t>Use active listening strategies.</a:t>
            </a:r>
          </a:p>
          <a:p>
            <a:r>
              <a:rPr lang="en-US" sz="2800" dirty="0"/>
              <a:t>Redirect or refocus as needed.</a:t>
            </a:r>
          </a:p>
          <a:p>
            <a:r>
              <a:rPr lang="en-US" sz="2800" dirty="0"/>
              <a:t>Use short breaks to reduce both physical and cognitive fatigue and maximize attention.  </a:t>
            </a:r>
          </a:p>
          <a:p>
            <a:r>
              <a:rPr lang="en-US" sz="2800" dirty="0"/>
              <a:t>Have only one person speaking at a time.  Speak slowly and enunciate words.</a:t>
            </a:r>
          </a:p>
          <a:p>
            <a:r>
              <a:rPr lang="en-US" sz="2800" dirty="0"/>
              <a:t>Use one-step questions or instructions.</a:t>
            </a:r>
          </a:p>
        </p:txBody>
      </p:sp>
    </p:spTree>
    <p:extLst>
      <p:ext uri="{BB962C8B-B14F-4D97-AF65-F5344CB8AC3E}">
        <p14:creationId xmlns:p14="http://schemas.microsoft.com/office/powerpoint/2010/main" val="10667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BADC-721E-A117-84D0-98E691CD4C40}"/>
              </a:ext>
            </a:extLst>
          </p:cNvPr>
          <p:cNvSpPr>
            <a:spLocks noGrp="1"/>
          </p:cNvSpPr>
          <p:nvPr>
            <p:ph type="ctrTitle"/>
          </p:nvPr>
        </p:nvSpPr>
        <p:spPr/>
        <p:txBody>
          <a:bodyPr/>
          <a:lstStyle/>
          <a:p>
            <a:pPr algn="ctr"/>
            <a:r>
              <a:rPr lang="en-US" sz="4400" dirty="0">
                <a:solidFill>
                  <a:schemeClr val="accent5">
                    <a:lumMod val="20000"/>
                    <a:lumOff val="80000"/>
                  </a:schemeClr>
                </a:solidFill>
              </a:rPr>
              <a:t>The Brain Injury Association of Massachusetts</a:t>
            </a:r>
          </a:p>
        </p:txBody>
      </p:sp>
      <p:sp>
        <p:nvSpPr>
          <p:cNvPr id="3" name="Subtitle 2">
            <a:extLst>
              <a:ext uri="{FF2B5EF4-FFF2-40B4-BE49-F238E27FC236}">
                <a16:creationId xmlns:a16="http://schemas.microsoft.com/office/drawing/2014/main" id="{6F2C7967-A3E8-A43D-1CF8-0725AED763EE}"/>
              </a:ext>
            </a:extLst>
          </p:cNvPr>
          <p:cNvSpPr>
            <a:spLocks noGrp="1"/>
          </p:cNvSpPr>
          <p:nvPr>
            <p:ph type="subTitle" idx="1"/>
          </p:nvPr>
        </p:nvSpPr>
        <p:spPr/>
        <p:txBody>
          <a:bodyPr>
            <a:normAutofit/>
          </a:bodyPr>
          <a:lstStyle/>
          <a:p>
            <a:pPr algn="ctr"/>
            <a:endParaRPr lang="en-US" sz="3200" dirty="0">
              <a:solidFill>
                <a:srgbClr val="FFFFFF"/>
              </a:solidFill>
            </a:endParaRPr>
          </a:p>
          <a:p>
            <a:pPr algn="ctr"/>
            <a:r>
              <a:rPr lang="en-US" sz="3200" dirty="0">
                <a:solidFill>
                  <a:srgbClr val="FFFFFF"/>
                </a:solidFill>
              </a:rPr>
              <a:t>Your Community Resource</a:t>
            </a:r>
            <a:endParaRPr lang="en-US" sz="3200" dirty="0"/>
          </a:p>
        </p:txBody>
      </p:sp>
    </p:spTree>
    <p:extLst>
      <p:ext uri="{BB962C8B-B14F-4D97-AF65-F5344CB8AC3E}">
        <p14:creationId xmlns:p14="http://schemas.microsoft.com/office/powerpoint/2010/main" val="375006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5981" y="2057401"/>
            <a:ext cx="2971800" cy="4068763"/>
          </a:xfrm>
        </p:spPr>
        <p:txBody>
          <a:bodyPr>
            <a:normAutofit/>
          </a:bodyPr>
          <a:lstStyle/>
          <a:p>
            <a:pPr marL="0" indent="0" algn="ctr">
              <a:buNone/>
            </a:pPr>
            <a:r>
              <a:rPr lang="en-US" sz="3200" dirty="0">
                <a:solidFill>
                  <a:schemeClr val="accent6">
                    <a:lumMod val="20000"/>
                    <a:lumOff val="80000"/>
                  </a:schemeClr>
                </a:solidFill>
              </a:rPr>
              <a:t>Public Policy</a:t>
            </a:r>
          </a:p>
          <a:p>
            <a:pPr marL="0" indent="0" algn="ctr">
              <a:buNone/>
            </a:pPr>
            <a:endParaRPr lang="en-US" sz="3200" dirty="0">
              <a:solidFill>
                <a:schemeClr val="accent6">
                  <a:lumMod val="20000"/>
                  <a:lumOff val="80000"/>
                </a:schemeClr>
              </a:solidFill>
            </a:endParaRPr>
          </a:p>
          <a:p>
            <a:pPr marL="0" indent="0" algn="ctr">
              <a:buNone/>
            </a:pPr>
            <a:r>
              <a:rPr lang="en-US" sz="3200" dirty="0">
                <a:solidFill>
                  <a:schemeClr val="accent6">
                    <a:lumMod val="20000"/>
                    <a:lumOff val="80000"/>
                  </a:schemeClr>
                </a:solidFill>
              </a:rPr>
              <a:t>Prevention</a:t>
            </a:r>
          </a:p>
          <a:p>
            <a:pPr marL="0" indent="0" algn="ctr">
              <a:buNone/>
            </a:pPr>
            <a:endParaRPr lang="en-US" sz="3200" dirty="0">
              <a:solidFill>
                <a:schemeClr val="accent6">
                  <a:lumMod val="20000"/>
                  <a:lumOff val="80000"/>
                </a:schemeClr>
              </a:solidFill>
            </a:endParaRPr>
          </a:p>
          <a:p>
            <a:pPr marL="0" indent="0" algn="ctr">
              <a:buNone/>
            </a:pPr>
            <a:r>
              <a:rPr lang="en-US" sz="3200" dirty="0">
                <a:solidFill>
                  <a:schemeClr val="accent6">
                    <a:lumMod val="20000"/>
                    <a:lumOff val="80000"/>
                  </a:schemeClr>
                </a:solidFill>
              </a:rPr>
              <a:t>Support</a:t>
            </a:r>
          </a:p>
          <a:p>
            <a:pPr marL="0" indent="0" algn="ctr">
              <a:buNone/>
            </a:pPr>
            <a:endParaRPr lang="en-US" sz="3200" dirty="0">
              <a:solidFill>
                <a:schemeClr val="accent6">
                  <a:lumMod val="20000"/>
                  <a:lumOff val="80000"/>
                </a:schemeClr>
              </a:solidFill>
            </a:endParaRPr>
          </a:p>
          <a:p>
            <a:pPr marL="0" indent="0" algn="ctr">
              <a:buNone/>
            </a:pPr>
            <a:r>
              <a:rPr lang="en-US" sz="3200" dirty="0">
                <a:solidFill>
                  <a:schemeClr val="accent6">
                    <a:lumMod val="20000"/>
                    <a:lumOff val="80000"/>
                  </a:schemeClr>
                </a:solidFill>
              </a:rPr>
              <a:t>Education</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3782" y="1752601"/>
            <a:ext cx="2157413" cy="13176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3782" y="5091113"/>
            <a:ext cx="2157413" cy="124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77781" y="1752601"/>
            <a:ext cx="2133600" cy="142081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53969" y="3456710"/>
            <a:ext cx="2157413" cy="1347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77782" y="5029201"/>
            <a:ext cx="2157413" cy="1243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2AD114E-C85D-4253-9EAB-A143E590749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05358" y="85566"/>
            <a:ext cx="5151130" cy="1478283"/>
          </a:xfrm>
          <a:prstGeom prst="rect">
            <a:avLst/>
          </a:prstGeom>
        </p:spPr>
      </p:pic>
      <p:pic>
        <p:nvPicPr>
          <p:cNvPr id="2" name="Picture 1">
            <a:extLst>
              <a:ext uri="{FF2B5EF4-FFF2-40B4-BE49-F238E27FC236}">
                <a16:creationId xmlns:a16="http://schemas.microsoft.com/office/drawing/2014/main" id="{5E31936D-9F5A-4417-8873-EFCCACC735BA}"/>
              </a:ext>
            </a:extLst>
          </p:cNvPr>
          <p:cNvPicPr>
            <a:picLocks noChangeAspect="1"/>
          </p:cNvPicPr>
          <p:nvPr/>
        </p:nvPicPr>
        <p:blipFill>
          <a:blip r:embed="rId8"/>
          <a:stretch>
            <a:fillRect/>
          </a:stretch>
        </p:blipFill>
        <p:spPr>
          <a:xfrm>
            <a:off x="1039637" y="3409157"/>
            <a:ext cx="2161558" cy="1317625"/>
          </a:xfrm>
          <a:prstGeom prst="rect">
            <a:avLst/>
          </a:prstGeom>
        </p:spPr>
      </p:pic>
    </p:spTree>
    <p:extLst>
      <p:ext uri="{BB962C8B-B14F-4D97-AF65-F5344CB8AC3E}">
        <p14:creationId xmlns:p14="http://schemas.microsoft.com/office/powerpoint/2010/main" val="168943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alphaModFix amt="10000"/>
            <a:extLst>
              <a:ext uri="{28A0092B-C50C-407E-A947-70E740481C1C}">
                <a14:useLocalDpi xmlns:a14="http://schemas.microsoft.com/office/drawing/2010/main" val="0"/>
              </a:ext>
            </a:extLst>
          </a:blip>
          <a:stretch>
            <a:fillRect/>
          </a:stretch>
        </p:blipFill>
        <p:spPr>
          <a:xfrm>
            <a:off x="0" y="0"/>
            <a:ext cx="10012362"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val="0"/>
              </a:ext>
            </a:extLst>
          </a:blip>
          <a:stretch>
            <a:fillRect/>
          </a:stretch>
        </p:blipFill>
        <p:spPr>
          <a:xfrm>
            <a:off x="0" y="1970240"/>
            <a:ext cx="857178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val="0"/>
              </a:ext>
            </a:extLst>
          </a:blip>
          <a:stretch>
            <a:fillRect/>
          </a:stretch>
        </p:blipFill>
        <p:spPr>
          <a:xfrm>
            <a:off x="8693333" y="1971234"/>
            <a:ext cx="1316420"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857178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3334" y="609600"/>
            <a:ext cx="1316420"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EBC"/>
              </a:solidFill>
              <a:effectLst/>
              <a:uLnTx/>
              <a:uFillTx/>
              <a:latin typeface="Garamond"/>
              <a:ea typeface="+mn-ea"/>
              <a:cs typeface="+mn-cs"/>
            </a:endParaRPr>
          </a:p>
        </p:txBody>
      </p:sp>
      <p:sp>
        <p:nvSpPr>
          <p:cNvPr id="2" name="Title 1">
            <a:extLst>
              <a:ext uri="{FF2B5EF4-FFF2-40B4-BE49-F238E27FC236}">
                <a16:creationId xmlns:a16="http://schemas.microsoft.com/office/drawing/2014/main" id="{D23AB4DD-2672-4243-95A2-CDCE58894DA3}"/>
              </a:ext>
            </a:extLst>
          </p:cNvPr>
          <p:cNvSpPr>
            <a:spLocks noGrp="1"/>
          </p:cNvSpPr>
          <p:nvPr>
            <p:ph type="title"/>
          </p:nvPr>
        </p:nvSpPr>
        <p:spPr/>
        <p:txBody>
          <a:bodyPr vert="horz" lIns="91440" tIns="45720" rIns="91440" bIns="45720" rtlCol="0" anchor="ctr">
            <a:normAutofit/>
          </a:bodyPr>
          <a:lstStyle/>
          <a:p>
            <a:r>
              <a:rPr lang="en-US" dirty="0">
                <a:solidFill>
                  <a:schemeClr val="accent6">
                    <a:lumMod val="20000"/>
                    <a:lumOff val="80000"/>
                  </a:schemeClr>
                </a:solidFill>
              </a:rPr>
              <a:t>DEDICATED TO CHANGE</a:t>
            </a:r>
          </a:p>
        </p:txBody>
      </p:sp>
      <p:sp>
        <p:nvSpPr>
          <p:cNvPr id="4" name="TextBox 3">
            <a:extLst>
              <a:ext uri="{FF2B5EF4-FFF2-40B4-BE49-F238E27FC236}">
                <a16:creationId xmlns:a16="http://schemas.microsoft.com/office/drawing/2014/main" id="{EA864A6E-A9FA-4FDC-9591-8E08B712A543}"/>
              </a:ext>
            </a:extLst>
          </p:cNvPr>
          <p:cNvSpPr txBox="1"/>
          <p:nvPr/>
        </p:nvSpPr>
        <p:spPr>
          <a:xfrm>
            <a:off x="281782" y="2209801"/>
            <a:ext cx="4495799" cy="37338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In the last four decades BIA-MA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has played an instrumental role in: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Advocating for funding for individuals with brain injury at a State level</a:t>
            </a:r>
          </a:p>
          <a:p>
            <a:pPr marL="571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Helping shape services on a national level </a:t>
            </a:r>
          </a:p>
        </p:txBody>
      </p:sp>
      <p:pic>
        <p:nvPicPr>
          <p:cNvPr id="8" name="Picture 7" descr="A picture containing text&#10;&#10;Description automatically generated">
            <a:extLst>
              <a:ext uri="{FF2B5EF4-FFF2-40B4-BE49-F238E27FC236}">
                <a16:creationId xmlns:a16="http://schemas.microsoft.com/office/drawing/2014/main" id="{EF1FC31F-E034-4AE5-8891-2629625B99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21142" y="3429000"/>
            <a:ext cx="4101960" cy="1167432"/>
          </a:xfrm>
          <a:prstGeom prst="rect">
            <a:avLst/>
          </a:prstGeom>
        </p:spPr>
      </p:pic>
    </p:spTree>
    <p:extLst>
      <p:ext uri="{BB962C8B-B14F-4D97-AF65-F5344CB8AC3E}">
        <p14:creationId xmlns:p14="http://schemas.microsoft.com/office/powerpoint/2010/main" val="3845531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12B4E3-385C-4FA9-925A-47B94A00F1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7857" y="168990"/>
            <a:ext cx="2758062" cy="2122414"/>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a16="http://schemas.microsoft.com/office/drawing/2014/main" id="{BF6D16DF-994B-4B65-A3D2-1578CD6E4154}"/>
              </a:ext>
            </a:extLst>
          </p:cNvPr>
          <p:cNvSpPr>
            <a:spLocks noGrp="1"/>
          </p:cNvSpPr>
          <p:nvPr>
            <p:ph type="title"/>
          </p:nvPr>
        </p:nvSpPr>
        <p:spPr>
          <a:xfrm>
            <a:off x="558695" y="753228"/>
            <a:ext cx="5820468" cy="1080938"/>
          </a:xfrm>
        </p:spPr>
        <p:txBody>
          <a:bodyPr vert="horz" lIns="91440" tIns="45720" rIns="91440" bIns="45720" rtlCol="0" anchor="ctr">
            <a:normAutofit/>
          </a:bodyPr>
          <a:lstStyle/>
          <a:p>
            <a:r>
              <a:rPr lang="en-US" dirty="0">
                <a:solidFill>
                  <a:schemeClr val="accent6">
                    <a:lumMod val="20000"/>
                    <a:lumOff val="80000"/>
                  </a:schemeClr>
                </a:solidFill>
              </a:rPr>
              <a:t>PUBLIC POLICY </a:t>
            </a:r>
          </a:p>
        </p:txBody>
      </p:sp>
      <p:sp>
        <p:nvSpPr>
          <p:cNvPr id="3" name="TextBox 2">
            <a:extLst>
              <a:ext uri="{FF2B5EF4-FFF2-40B4-BE49-F238E27FC236}">
                <a16:creationId xmlns:a16="http://schemas.microsoft.com/office/drawing/2014/main" id="{3E1EBA99-1573-404B-B767-CBA096C792AC}"/>
              </a:ext>
            </a:extLst>
          </p:cNvPr>
          <p:cNvSpPr txBox="1"/>
          <p:nvPr/>
        </p:nvSpPr>
        <p:spPr>
          <a:xfrm>
            <a:off x="103934" y="2304104"/>
            <a:ext cx="7110036" cy="4553896"/>
          </a:xfrm>
          <a:prstGeom prst="rect">
            <a:avLst/>
          </a:prstGeom>
        </p:spPr>
        <p:txBody>
          <a:bodyPr vert="horz" lIns="91440" tIns="45720" rIns="91440" bIns="45720" rtlCol="0">
            <a:normAutofit fontScale="92500"/>
          </a:bodyPr>
          <a:lstStyle/>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Establishment of the Statewide Head Injury Program (SHIP), within the Massachusetts Rehabilitation Commission, in 1985</a:t>
            </a:r>
          </a:p>
          <a:p>
            <a:pPr marL="114300" defTabSz="914400">
              <a:lnSpc>
                <a:spcPct val="90000"/>
              </a:lnSpc>
              <a:spcAft>
                <a:spcPts val="600"/>
              </a:spcAft>
            </a:pPr>
            <a:endParaRPr lang="en-US" sz="2400" dirty="0">
              <a:solidFill>
                <a:schemeClr val="accent6">
                  <a:lumMod val="20000"/>
                  <a:lumOff val="80000"/>
                </a:schemeClr>
              </a:solidFill>
            </a:endParaRPr>
          </a:p>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Establishment of the trust fund (Head Injury Treatment Services: HITS) *</a:t>
            </a:r>
            <a:r>
              <a:rPr lang="en-US" dirty="0">
                <a:solidFill>
                  <a:schemeClr val="accent6">
                    <a:lumMod val="20000"/>
                    <a:lumOff val="80000"/>
                  </a:schemeClr>
                </a:solidFill>
              </a:rPr>
              <a:t>Funds state services for people with traumatic brain  injury</a:t>
            </a:r>
            <a:endParaRPr lang="en-US" sz="2400" dirty="0">
              <a:solidFill>
                <a:schemeClr val="accent6">
                  <a:lumMod val="20000"/>
                  <a:lumOff val="80000"/>
                </a:schemeClr>
              </a:solidFill>
            </a:endParaRPr>
          </a:p>
          <a:p>
            <a:pPr marL="114300" defTabSz="914400">
              <a:lnSpc>
                <a:spcPct val="90000"/>
              </a:lnSpc>
              <a:spcAft>
                <a:spcPts val="600"/>
              </a:spcAft>
            </a:pPr>
            <a:endParaRPr lang="en-US" sz="2400" dirty="0">
              <a:solidFill>
                <a:schemeClr val="accent6">
                  <a:lumMod val="20000"/>
                  <a:lumOff val="80000"/>
                </a:schemeClr>
              </a:solidFill>
            </a:endParaRPr>
          </a:p>
          <a:p>
            <a:pPr marL="342900" indent="-2286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Instrumental in passage of the seatbelt law (1986), then passing the secondary Seat Belt Law (1993)</a:t>
            </a:r>
          </a:p>
          <a:p>
            <a:pPr marL="114300" defTabSz="914400">
              <a:lnSpc>
                <a:spcPct val="90000"/>
              </a:lnSpc>
              <a:spcAft>
                <a:spcPts val="600"/>
              </a:spcAft>
            </a:pPr>
            <a:endParaRPr lang="en-US" sz="2400" dirty="0">
              <a:solidFill>
                <a:schemeClr val="accent6">
                  <a:lumMod val="20000"/>
                  <a:lumOff val="80000"/>
                </a:schemeClr>
              </a:solidFill>
            </a:endParaRPr>
          </a:p>
          <a:p>
            <a:pPr marL="457200" indent="-342900" defTabSz="914400">
              <a:lnSpc>
                <a:spcPct val="90000"/>
              </a:lnSpc>
              <a:spcAft>
                <a:spcPts val="600"/>
              </a:spcAft>
              <a:buFont typeface="Arial" panose="020B0604020202020204" pitchFamily="34" charset="0"/>
              <a:buChar char="•"/>
            </a:pPr>
            <a:r>
              <a:rPr lang="en-US" sz="2400" dirty="0">
                <a:solidFill>
                  <a:schemeClr val="accent6">
                    <a:lumMod val="20000"/>
                    <a:lumOff val="80000"/>
                  </a:schemeClr>
                </a:solidFill>
              </a:rPr>
              <a:t>Hutchinson v. Patrick (Federal Class Action Lawsuit on behalf of individuals with acquired brain injury, 2008)</a:t>
            </a:r>
          </a:p>
          <a:p>
            <a:pPr marL="342900" indent="-228600" defTabSz="9144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8032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26F-2CDC-427B-8DA9-17C15A240215}"/>
              </a:ext>
            </a:extLst>
          </p:cNvPr>
          <p:cNvSpPr>
            <a:spLocks noGrp="1"/>
          </p:cNvSpPr>
          <p:nvPr>
            <p:ph type="title"/>
          </p:nvPr>
        </p:nvSpPr>
        <p:spPr/>
        <p:txBody>
          <a:bodyPr/>
          <a:lstStyle/>
          <a:p>
            <a:r>
              <a:rPr lang="en-US" dirty="0">
                <a:solidFill>
                  <a:schemeClr val="accent6">
                    <a:lumMod val="20000"/>
                    <a:lumOff val="80000"/>
                  </a:schemeClr>
                </a:solidFill>
              </a:rPr>
              <a:t>PUBLIC POLICY </a:t>
            </a:r>
          </a:p>
        </p:txBody>
      </p:sp>
      <p:sp>
        <p:nvSpPr>
          <p:cNvPr id="3" name="Content Placeholder 2">
            <a:extLst>
              <a:ext uri="{FF2B5EF4-FFF2-40B4-BE49-F238E27FC236}">
                <a16:creationId xmlns:a16="http://schemas.microsoft.com/office/drawing/2014/main" id="{85A439B6-CB51-474C-86CE-FEAD9CDC0AC7}"/>
              </a:ext>
            </a:extLst>
          </p:cNvPr>
          <p:cNvSpPr>
            <a:spLocks noGrp="1"/>
          </p:cNvSpPr>
          <p:nvPr>
            <p:ph idx="1"/>
          </p:nvPr>
        </p:nvSpPr>
        <p:spPr>
          <a:xfrm>
            <a:off x="129381" y="2133600"/>
            <a:ext cx="8229600" cy="4572000"/>
          </a:xfrm>
        </p:spPr>
        <p:txBody>
          <a:bodyPr>
            <a:normAutofit fontScale="25000" lnSpcReduction="20000"/>
          </a:bodyPr>
          <a:lstStyle/>
          <a:p>
            <a:pPr marL="0" indent="0">
              <a:buNone/>
            </a:pPr>
            <a:r>
              <a:rPr lang="en-US" sz="9600" dirty="0">
                <a:solidFill>
                  <a:schemeClr val="accent6">
                    <a:lumMod val="20000"/>
                    <a:lumOff val="80000"/>
                  </a:schemeClr>
                </a:solidFill>
              </a:rPr>
              <a:t>Recent/Current Initiatives include: </a:t>
            </a:r>
          </a:p>
          <a:p>
            <a:pPr marL="0" indent="0">
              <a:buNone/>
            </a:pPr>
            <a:endParaRPr lang="en-US" sz="9600" dirty="0">
              <a:solidFill>
                <a:schemeClr val="accent6">
                  <a:lumMod val="20000"/>
                  <a:lumOff val="80000"/>
                </a:schemeClr>
              </a:solidFill>
            </a:endParaRPr>
          </a:p>
          <a:p>
            <a:r>
              <a:rPr lang="en-US" sz="9600" dirty="0">
                <a:solidFill>
                  <a:schemeClr val="accent6">
                    <a:lumMod val="20000"/>
                    <a:lumOff val="80000"/>
                  </a:schemeClr>
                </a:solidFill>
              </a:rPr>
              <a:t>In the last three legislative sessions, an additional $4,930,157 increase for SHIP</a:t>
            </a:r>
          </a:p>
          <a:p>
            <a:endParaRPr lang="en-US" sz="9600" dirty="0">
              <a:solidFill>
                <a:schemeClr val="accent6">
                  <a:lumMod val="20000"/>
                  <a:lumOff val="80000"/>
                </a:schemeClr>
              </a:solidFill>
            </a:endParaRPr>
          </a:p>
          <a:p>
            <a:r>
              <a:rPr lang="en-US" sz="9600" dirty="0">
                <a:solidFill>
                  <a:schemeClr val="accent6">
                    <a:lumMod val="20000"/>
                    <a:lumOff val="80000"/>
                  </a:schemeClr>
                </a:solidFill>
              </a:rPr>
              <a:t>In January 2021, the Omnibus Health Care Bill passed requiring commercial health insurance plans, the Group Insurance Commission (GIC) and Mass Health to cover cognitive rehabilitation for COVID-19 patients   </a:t>
            </a:r>
          </a:p>
          <a:p>
            <a:endParaRPr lang="en-US" sz="9600" dirty="0">
              <a:solidFill>
                <a:schemeClr val="accent6">
                  <a:lumMod val="20000"/>
                  <a:lumOff val="80000"/>
                </a:schemeClr>
              </a:solidFill>
            </a:endParaRPr>
          </a:p>
          <a:p>
            <a:r>
              <a:rPr lang="en-US" sz="9600" dirty="0">
                <a:solidFill>
                  <a:schemeClr val="accent6">
                    <a:lumMod val="20000"/>
                    <a:lumOff val="80000"/>
                  </a:schemeClr>
                </a:solidFill>
              </a:rPr>
              <a:t>Cognitive Rehabilitation Bill (S629/H1078) will require commercial health insurance plans to cover cognitive rehabilitation after ABI</a:t>
            </a:r>
          </a:p>
          <a:p>
            <a:pPr marL="0" indent="0">
              <a:buNone/>
            </a:pPr>
            <a:endParaRPr lang="en-US" sz="9600" dirty="0">
              <a:solidFill>
                <a:schemeClr val="accent6">
                  <a:lumMod val="20000"/>
                  <a:lumOff val="80000"/>
                </a:schemeClr>
              </a:solidFill>
            </a:endParaRPr>
          </a:p>
          <a:p>
            <a:pPr marL="0" indent="0">
              <a:buNone/>
            </a:pPr>
            <a:endParaRPr lang="en-US" dirty="0">
              <a:solidFill>
                <a:schemeClr val="accent6">
                  <a:lumMod val="20000"/>
                  <a:lumOff val="80000"/>
                </a:schemeClr>
              </a:solidFill>
            </a:endParaRPr>
          </a:p>
        </p:txBody>
      </p:sp>
    </p:spTree>
    <p:extLst>
      <p:ext uri="{BB962C8B-B14F-4D97-AF65-F5344CB8AC3E}">
        <p14:creationId xmlns:p14="http://schemas.microsoft.com/office/powerpoint/2010/main" val="321727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26F-2CDC-427B-8DA9-17C15A240215}"/>
              </a:ext>
            </a:extLst>
          </p:cNvPr>
          <p:cNvSpPr>
            <a:spLocks noGrp="1"/>
          </p:cNvSpPr>
          <p:nvPr>
            <p:ph type="title"/>
          </p:nvPr>
        </p:nvSpPr>
        <p:spPr/>
        <p:txBody>
          <a:bodyPr/>
          <a:lstStyle/>
          <a:p>
            <a:r>
              <a:rPr lang="en-US" dirty="0">
                <a:solidFill>
                  <a:schemeClr val="accent6">
                    <a:lumMod val="20000"/>
                    <a:lumOff val="80000"/>
                  </a:schemeClr>
                </a:solidFill>
              </a:rPr>
              <a:t>PUBLIC POLICY</a:t>
            </a:r>
          </a:p>
        </p:txBody>
      </p:sp>
      <p:sp>
        <p:nvSpPr>
          <p:cNvPr id="7" name="TextBox 6">
            <a:extLst>
              <a:ext uri="{FF2B5EF4-FFF2-40B4-BE49-F238E27FC236}">
                <a16:creationId xmlns:a16="http://schemas.microsoft.com/office/drawing/2014/main" id="{940307C0-ABCF-4AAB-AA2B-59B3D6DB9D96}"/>
              </a:ext>
            </a:extLst>
          </p:cNvPr>
          <p:cNvSpPr txBox="1"/>
          <p:nvPr/>
        </p:nvSpPr>
        <p:spPr>
          <a:xfrm>
            <a:off x="967581" y="3195933"/>
            <a:ext cx="7851811" cy="2308324"/>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Head Injury Treatment Services Trust Fund Bill (S941/H164) will increase funding by increasing fines under the trust fund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DACEAF">
                  <a:lumMod val="20000"/>
                  <a:lumOff val="80000"/>
                </a:srgbClr>
              </a:solidFill>
              <a:latin typeface="Garamond"/>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ACEAF">
                    <a:lumMod val="20000"/>
                    <a:lumOff val="80000"/>
                  </a:srgbClr>
                </a:solidFill>
                <a:effectLst/>
                <a:uLnTx/>
                <a:uFillTx/>
                <a:latin typeface="Garamond"/>
                <a:ea typeface="+mn-ea"/>
                <a:cs typeface="+mn-cs"/>
              </a:rPr>
              <a:t>Acquired Brain Injury Advisory Board Bill (S83/H1078) will establish a permanent legislative advisory board on ABI and will continue the work of 2019 ABI Commission</a:t>
            </a:r>
          </a:p>
        </p:txBody>
      </p:sp>
      <p:sp>
        <p:nvSpPr>
          <p:cNvPr id="12" name="TextBox 11">
            <a:extLst>
              <a:ext uri="{FF2B5EF4-FFF2-40B4-BE49-F238E27FC236}">
                <a16:creationId xmlns:a16="http://schemas.microsoft.com/office/drawing/2014/main" id="{2C957C3C-8E6E-45C2-A594-C3AE12D84061}"/>
              </a:ext>
            </a:extLst>
          </p:cNvPr>
          <p:cNvSpPr txBox="1"/>
          <p:nvPr/>
        </p:nvSpPr>
        <p:spPr>
          <a:xfrm>
            <a:off x="815181" y="2284217"/>
            <a:ext cx="5011946" cy="461665"/>
          </a:xfrm>
          <a:prstGeom prst="rect">
            <a:avLst/>
          </a:prstGeom>
          <a:noFill/>
        </p:spPr>
        <p:txBody>
          <a:bodyPr wrap="square">
            <a:spAutoFit/>
          </a:bodyPr>
          <a:lstStyle/>
          <a:p>
            <a:pPr marL="0" indent="0">
              <a:buNone/>
            </a:pPr>
            <a:r>
              <a:rPr lang="en-US" sz="2400" dirty="0">
                <a:solidFill>
                  <a:schemeClr val="accent6">
                    <a:lumMod val="20000"/>
                    <a:lumOff val="80000"/>
                  </a:schemeClr>
                </a:solidFill>
              </a:rPr>
              <a:t>Recent/Current Initiatives include: </a:t>
            </a:r>
          </a:p>
        </p:txBody>
      </p:sp>
    </p:spTree>
    <p:extLst>
      <p:ext uri="{BB962C8B-B14F-4D97-AF65-F5344CB8AC3E}">
        <p14:creationId xmlns:p14="http://schemas.microsoft.com/office/powerpoint/2010/main" val="905603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B5D7-C8FB-4335-A2FD-28A00941892D}"/>
              </a:ext>
            </a:extLst>
          </p:cNvPr>
          <p:cNvSpPr>
            <a:spLocks noGrp="1"/>
          </p:cNvSpPr>
          <p:nvPr>
            <p:ph type="title"/>
          </p:nvPr>
        </p:nvSpPr>
        <p:spPr/>
        <p:txBody>
          <a:bodyPr/>
          <a:lstStyle/>
          <a:p>
            <a:r>
              <a:rPr lang="en-US" dirty="0">
                <a:solidFill>
                  <a:srgbClr val="FFFFFF"/>
                </a:solidFill>
              </a:rPr>
              <a:t>PREVENTION</a:t>
            </a:r>
          </a:p>
        </p:txBody>
      </p:sp>
      <p:pic>
        <p:nvPicPr>
          <p:cNvPr id="7" name="Content Placeholder 6">
            <a:extLst>
              <a:ext uri="{FF2B5EF4-FFF2-40B4-BE49-F238E27FC236}">
                <a16:creationId xmlns:a16="http://schemas.microsoft.com/office/drawing/2014/main" id="{80DBBBF0-1B4B-4810-A5AF-341C8A196564}"/>
              </a:ext>
            </a:extLst>
          </p:cNvPr>
          <p:cNvPicPr>
            <a:picLocks noGrp="1" noChangeAspect="1"/>
          </p:cNvPicPr>
          <p:nvPr>
            <p:ph idx="1"/>
          </p:nvPr>
        </p:nvPicPr>
        <p:blipFill>
          <a:blip r:embed="rId3"/>
          <a:stretch>
            <a:fillRect/>
          </a:stretch>
        </p:blipFill>
        <p:spPr>
          <a:xfrm>
            <a:off x="5932053" y="304800"/>
            <a:ext cx="3532674" cy="2350834"/>
          </a:xfrm>
          <a:prstGeom prst="rect">
            <a:avLst/>
          </a:prstGeom>
        </p:spPr>
      </p:pic>
      <p:sp>
        <p:nvSpPr>
          <p:cNvPr id="14" name="TextBox 13">
            <a:extLst>
              <a:ext uri="{FF2B5EF4-FFF2-40B4-BE49-F238E27FC236}">
                <a16:creationId xmlns:a16="http://schemas.microsoft.com/office/drawing/2014/main" id="{D47F97A1-7E5D-49D2-8DC1-5E3171A0A422}"/>
              </a:ext>
            </a:extLst>
          </p:cNvPr>
          <p:cNvSpPr txBox="1"/>
          <p:nvPr/>
        </p:nvSpPr>
        <p:spPr>
          <a:xfrm>
            <a:off x="173886" y="3209366"/>
            <a:ext cx="7870907" cy="1354217"/>
          </a:xfrm>
          <a:prstGeom prst="rect">
            <a:avLst/>
          </a:prstGeom>
          <a:noFill/>
        </p:spPr>
        <p:txBody>
          <a:bodyPr wrap="square">
            <a:spAutoFit/>
          </a:bodyPr>
          <a:lstStyle/>
          <a:p>
            <a:r>
              <a:rPr lang="en-US" sz="3200" dirty="0">
                <a:solidFill>
                  <a:srgbClr val="FFFFFF"/>
                </a:solidFill>
              </a:rPr>
              <a:t>BIA-MA offers several programs that educate the community on brain injury prevention.</a:t>
            </a:r>
          </a:p>
          <a:p>
            <a:endParaRPr lang="en-US" dirty="0"/>
          </a:p>
        </p:txBody>
      </p:sp>
      <p:pic>
        <p:nvPicPr>
          <p:cNvPr id="10" name="Picture 9">
            <a:extLst>
              <a:ext uri="{FF2B5EF4-FFF2-40B4-BE49-F238E27FC236}">
                <a16:creationId xmlns:a16="http://schemas.microsoft.com/office/drawing/2014/main" id="{620592C3-5A3F-42DF-B36C-A79D65077D4F}"/>
              </a:ext>
            </a:extLst>
          </p:cNvPr>
          <p:cNvPicPr>
            <a:picLocks noChangeAspect="1"/>
          </p:cNvPicPr>
          <p:nvPr/>
        </p:nvPicPr>
        <p:blipFill>
          <a:blip r:embed="rId4"/>
          <a:stretch>
            <a:fillRect/>
          </a:stretch>
        </p:blipFill>
        <p:spPr>
          <a:xfrm>
            <a:off x="257291" y="2047800"/>
            <a:ext cx="4066384" cy="2286198"/>
          </a:xfrm>
          <a:prstGeom prst="rect">
            <a:avLst/>
          </a:prstGeom>
        </p:spPr>
      </p:pic>
      <p:pic>
        <p:nvPicPr>
          <p:cNvPr id="12" name="Picture 11">
            <a:extLst>
              <a:ext uri="{FF2B5EF4-FFF2-40B4-BE49-F238E27FC236}">
                <a16:creationId xmlns:a16="http://schemas.microsoft.com/office/drawing/2014/main" id="{E9D42901-4910-489C-A295-D92E0AE47A0F}"/>
              </a:ext>
            </a:extLst>
          </p:cNvPr>
          <p:cNvPicPr>
            <a:picLocks noChangeAspect="1"/>
          </p:cNvPicPr>
          <p:nvPr/>
        </p:nvPicPr>
        <p:blipFill>
          <a:blip r:embed="rId5"/>
          <a:stretch>
            <a:fillRect/>
          </a:stretch>
        </p:blipFill>
        <p:spPr>
          <a:xfrm>
            <a:off x="5318936" y="2047800"/>
            <a:ext cx="4060288" cy="2286198"/>
          </a:xfrm>
          <a:prstGeom prst="rect">
            <a:avLst/>
          </a:prstGeom>
        </p:spPr>
      </p:pic>
      <p:pic>
        <p:nvPicPr>
          <p:cNvPr id="16" name="Picture 15">
            <a:extLst>
              <a:ext uri="{FF2B5EF4-FFF2-40B4-BE49-F238E27FC236}">
                <a16:creationId xmlns:a16="http://schemas.microsoft.com/office/drawing/2014/main" id="{B0A93EB6-2E02-449D-B746-82A1B7988591}"/>
              </a:ext>
            </a:extLst>
          </p:cNvPr>
          <p:cNvPicPr>
            <a:picLocks noChangeAspect="1"/>
          </p:cNvPicPr>
          <p:nvPr/>
        </p:nvPicPr>
        <p:blipFill>
          <a:blip r:embed="rId6"/>
          <a:stretch>
            <a:fillRect/>
          </a:stretch>
        </p:blipFill>
        <p:spPr>
          <a:xfrm>
            <a:off x="2960795" y="4527504"/>
            <a:ext cx="4090771" cy="2219136"/>
          </a:xfrm>
          <a:prstGeom prst="rect">
            <a:avLst/>
          </a:prstGeom>
        </p:spPr>
      </p:pic>
      <p:pic>
        <p:nvPicPr>
          <p:cNvPr id="18" name="Picture 17">
            <a:extLst>
              <a:ext uri="{FF2B5EF4-FFF2-40B4-BE49-F238E27FC236}">
                <a16:creationId xmlns:a16="http://schemas.microsoft.com/office/drawing/2014/main" id="{15C4507A-A91B-4A26-84A9-7C8F71672E66}"/>
              </a:ext>
            </a:extLst>
          </p:cNvPr>
          <p:cNvPicPr>
            <a:picLocks noChangeAspect="1"/>
          </p:cNvPicPr>
          <p:nvPr/>
        </p:nvPicPr>
        <p:blipFill>
          <a:blip r:embed="rId7"/>
          <a:stretch>
            <a:fillRect/>
          </a:stretch>
        </p:blipFill>
        <p:spPr>
          <a:xfrm>
            <a:off x="2826672" y="4527504"/>
            <a:ext cx="4224894" cy="1054699"/>
          </a:xfrm>
          <a:prstGeom prst="rect">
            <a:avLst/>
          </a:prstGeom>
        </p:spPr>
      </p:pic>
    </p:spTree>
    <p:extLst>
      <p:ext uri="{BB962C8B-B14F-4D97-AF65-F5344CB8AC3E}">
        <p14:creationId xmlns:p14="http://schemas.microsoft.com/office/powerpoint/2010/main" val="37679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EF76-E500-4884-80EE-E60C0F499C36}"/>
              </a:ext>
            </a:extLst>
          </p:cNvPr>
          <p:cNvSpPr>
            <a:spLocks noGrp="1"/>
          </p:cNvSpPr>
          <p:nvPr>
            <p:ph type="title"/>
          </p:nvPr>
        </p:nvSpPr>
        <p:spPr>
          <a:xfrm>
            <a:off x="558695" y="753228"/>
            <a:ext cx="7895133" cy="1080938"/>
          </a:xfrm>
        </p:spPr>
        <p:txBody>
          <a:bodyPr>
            <a:normAutofit/>
          </a:bodyPr>
          <a:lstStyle/>
          <a:p>
            <a:r>
              <a:rPr lang="en-US" dirty="0">
                <a:solidFill>
                  <a:schemeClr val="accent6">
                    <a:lumMod val="20000"/>
                    <a:lumOff val="80000"/>
                  </a:schemeClr>
                </a:solidFill>
              </a:rPr>
              <a:t>EDUCATION</a:t>
            </a:r>
          </a:p>
        </p:txBody>
      </p:sp>
      <p:graphicFrame>
        <p:nvGraphicFramePr>
          <p:cNvPr id="5" name="Content Placeholder 2">
            <a:extLst>
              <a:ext uri="{FF2B5EF4-FFF2-40B4-BE49-F238E27FC236}">
                <a16:creationId xmlns:a16="http://schemas.microsoft.com/office/drawing/2014/main" id="{29E0132C-CCC0-45A7-BE99-AEF73D62E59B}"/>
              </a:ext>
            </a:extLst>
          </p:cNvPr>
          <p:cNvGraphicFramePr>
            <a:graphicFrameLocks noGrp="1"/>
          </p:cNvGraphicFramePr>
          <p:nvPr>
            <p:ph idx="1"/>
            <p:extLst>
              <p:ext uri="{D42A27DB-BD31-4B8C-83A1-F6EECF244321}">
                <p14:modId xmlns:p14="http://schemas.microsoft.com/office/powerpoint/2010/main" val="702113902"/>
              </p:ext>
            </p:extLst>
          </p:nvPr>
        </p:nvGraphicFramePr>
        <p:xfrm>
          <a:off x="524174" y="2505909"/>
          <a:ext cx="8894382"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89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050D-592C-455D-8FB2-7D7E5D4B56D0}"/>
              </a:ext>
            </a:extLst>
          </p:cNvPr>
          <p:cNvSpPr>
            <a:spLocks noGrp="1"/>
          </p:cNvSpPr>
          <p:nvPr>
            <p:ph type="title"/>
          </p:nvPr>
        </p:nvSpPr>
        <p:spPr/>
        <p:txBody>
          <a:bodyPr/>
          <a:lstStyle/>
          <a:p>
            <a:r>
              <a:rPr lang="en-US" dirty="0">
                <a:solidFill>
                  <a:schemeClr val="accent6">
                    <a:lumMod val="20000"/>
                    <a:lumOff val="80000"/>
                  </a:schemeClr>
                </a:solidFill>
              </a:rPr>
              <a:t>SUPPORT &amp; RESOURCES</a:t>
            </a:r>
          </a:p>
        </p:txBody>
      </p:sp>
      <p:sp>
        <p:nvSpPr>
          <p:cNvPr id="3" name="Content Placeholder 2">
            <a:extLst>
              <a:ext uri="{FF2B5EF4-FFF2-40B4-BE49-F238E27FC236}">
                <a16:creationId xmlns:a16="http://schemas.microsoft.com/office/drawing/2014/main" id="{07734B1E-6A1C-42E0-99FC-09771DDF439E}"/>
              </a:ext>
            </a:extLst>
          </p:cNvPr>
          <p:cNvSpPr>
            <a:spLocks noGrp="1"/>
          </p:cNvSpPr>
          <p:nvPr>
            <p:ph idx="1"/>
          </p:nvPr>
        </p:nvSpPr>
        <p:spPr>
          <a:xfrm>
            <a:off x="584055" y="2336872"/>
            <a:ext cx="7698726" cy="4292527"/>
          </a:xfrm>
        </p:spPr>
        <p:txBody>
          <a:bodyPr>
            <a:normAutofit/>
          </a:bodyPr>
          <a:lstStyle/>
          <a:p>
            <a:r>
              <a:rPr lang="en-US" sz="2800" dirty="0">
                <a:solidFill>
                  <a:schemeClr val="accent6">
                    <a:lumMod val="20000"/>
                    <a:lumOff val="80000"/>
                  </a:schemeClr>
                </a:solidFill>
              </a:rPr>
              <a:t>Promote the general welfare, rights and dignity of persons with brain injury</a:t>
            </a:r>
          </a:p>
          <a:p>
            <a:r>
              <a:rPr lang="en-US" sz="2800" dirty="0">
                <a:solidFill>
                  <a:schemeClr val="accent6">
                    <a:lumMod val="20000"/>
                    <a:lumOff val="80000"/>
                  </a:schemeClr>
                </a:solidFill>
              </a:rPr>
              <a:t>Promote and foster the empowerment of persons with brain injury</a:t>
            </a:r>
          </a:p>
          <a:p>
            <a:r>
              <a:rPr lang="en-US" sz="2800" dirty="0">
                <a:solidFill>
                  <a:schemeClr val="accent6">
                    <a:lumMod val="20000"/>
                    <a:lumOff val="80000"/>
                  </a:schemeClr>
                </a:solidFill>
              </a:rPr>
              <a:t>Assist survivors and families to obtain appropriate services and support</a:t>
            </a:r>
          </a:p>
          <a:p>
            <a:r>
              <a:rPr lang="en-US" sz="2800" dirty="0">
                <a:solidFill>
                  <a:schemeClr val="accent6">
                    <a:lumMod val="20000"/>
                    <a:lumOff val="80000"/>
                  </a:schemeClr>
                </a:solidFill>
              </a:rPr>
              <a:t>Provide information and resources for persons with brain injury, their families, friends, and professionals</a:t>
            </a:r>
          </a:p>
          <a:p>
            <a:endParaRPr lang="en-US" dirty="0"/>
          </a:p>
        </p:txBody>
      </p:sp>
    </p:spTree>
    <p:extLst>
      <p:ext uri="{BB962C8B-B14F-4D97-AF65-F5344CB8AC3E}">
        <p14:creationId xmlns:p14="http://schemas.microsoft.com/office/powerpoint/2010/main" val="1740041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AC0D-4D31-FD5D-6A50-24BC8CF0E5C3}"/>
              </a:ext>
            </a:extLst>
          </p:cNvPr>
          <p:cNvSpPr>
            <a:spLocks noGrp="1"/>
          </p:cNvSpPr>
          <p:nvPr>
            <p:ph type="title"/>
          </p:nvPr>
        </p:nvSpPr>
        <p:spPr/>
        <p:txBody>
          <a:bodyPr>
            <a:normAutofit/>
          </a:bodyPr>
          <a:lstStyle/>
          <a:p>
            <a:r>
              <a:rPr lang="en-US" b="1" dirty="0">
                <a:solidFill>
                  <a:schemeClr val="accent6">
                    <a:lumMod val="20000"/>
                    <a:lumOff val="80000"/>
                  </a:schemeClr>
                </a:solidFill>
              </a:rPr>
              <a:t>Our Mission</a:t>
            </a:r>
            <a:r>
              <a:rPr lang="en-US" sz="4400" dirty="0">
                <a:solidFill>
                  <a:schemeClr val="accent6">
                    <a:lumMod val="20000"/>
                    <a:lumOff val="80000"/>
                  </a:schemeClr>
                </a:solidFill>
              </a:rPr>
              <a:t>	</a:t>
            </a:r>
          </a:p>
        </p:txBody>
      </p:sp>
      <p:sp>
        <p:nvSpPr>
          <p:cNvPr id="4" name="TextBox 3">
            <a:extLst>
              <a:ext uri="{FF2B5EF4-FFF2-40B4-BE49-F238E27FC236}">
                <a16:creationId xmlns:a16="http://schemas.microsoft.com/office/drawing/2014/main" id="{0EE9523B-1280-6BAE-B889-2B8450B990AF}"/>
              </a:ext>
            </a:extLst>
          </p:cNvPr>
          <p:cNvSpPr txBox="1"/>
          <p:nvPr/>
        </p:nvSpPr>
        <p:spPr>
          <a:xfrm>
            <a:off x="891381" y="2438400"/>
            <a:ext cx="8382000" cy="2862322"/>
          </a:xfrm>
          <a:prstGeom prst="rect">
            <a:avLst/>
          </a:prstGeom>
          <a:noFill/>
        </p:spPr>
        <p:txBody>
          <a:bodyPr wrap="square" rtlCol="0">
            <a:spAutoFit/>
          </a:bodyPr>
          <a:lstStyle/>
          <a:p>
            <a:endParaRPr lang="en-US" sz="3600" dirty="0">
              <a:solidFill>
                <a:schemeClr val="accent6">
                  <a:lumMod val="20000"/>
                  <a:lumOff val="80000"/>
                </a:schemeClr>
              </a:solidFill>
            </a:endParaRPr>
          </a:p>
          <a:p>
            <a:r>
              <a:rPr lang="en-US" sz="3600" dirty="0">
                <a:solidFill>
                  <a:schemeClr val="accent6">
                    <a:lumMod val="20000"/>
                    <a:lumOff val="80000"/>
                  </a:schemeClr>
                </a:solidFill>
              </a:rPr>
              <a:t>To create a better future for individuals with brain injury and their families through advocacy, education, prevention, research, and support.</a:t>
            </a:r>
          </a:p>
        </p:txBody>
      </p:sp>
    </p:spTree>
    <p:extLst>
      <p:ext uri="{BB962C8B-B14F-4D97-AF65-F5344CB8AC3E}">
        <p14:creationId xmlns:p14="http://schemas.microsoft.com/office/powerpoint/2010/main" val="2861052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733B4-671B-4275-192B-7309D480F237}"/>
              </a:ext>
            </a:extLst>
          </p:cNvPr>
          <p:cNvSpPr>
            <a:spLocks noGrp="1"/>
          </p:cNvSpPr>
          <p:nvPr>
            <p:ph type="title"/>
          </p:nvPr>
        </p:nvSpPr>
        <p:spPr/>
        <p:txBody>
          <a:bodyPr>
            <a:normAutofit/>
          </a:bodyPr>
          <a:lstStyle/>
          <a:p>
            <a:r>
              <a:rPr lang="en-US" sz="4000" dirty="0" err="1">
                <a:solidFill>
                  <a:schemeClr val="accent6">
                    <a:lumMod val="20000"/>
                    <a:lumOff val="80000"/>
                  </a:schemeClr>
                </a:solidFill>
              </a:rPr>
              <a:t>NeuroResource</a:t>
            </a:r>
            <a:r>
              <a:rPr lang="en-US" sz="4000" dirty="0">
                <a:solidFill>
                  <a:schemeClr val="accent6">
                    <a:lumMod val="20000"/>
                    <a:lumOff val="80000"/>
                  </a:schemeClr>
                </a:solidFill>
              </a:rPr>
              <a:t> Facilitation</a:t>
            </a:r>
          </a:p>
        </p:txBody>
      </p:sp>
      <p:sp>
        <p:nvSpPr>
          <p:cNvPr id="3" name="Content Placeholder 2">
            <a:extLst>
              <a:ext uri="{FF2B5EF4-FFF2-40B4-BE49-F238E27FC236}">
                <a16:creationId xmlns:a16="http://schemas.microsoft.com/office/drawing/2014/main" id="{CACC1E62-A133-DFA4-A1BF-0AD74D5049CB}"/>
              </a:ext>
            </a:extLst>
          </p:cNvPr>
          <p:cNvSpPr>
            <a:spLocks noGrp="1"/>
          </p:cNvSpPr>
          <p:nvPr>
            <p:ph idx="1"/>
          </p:nvPr>
        </p:nvSpPr>
        <p:spPr/>
        <p:txBody>
          <a:bodyPr>
            <a:normAutofit fontScale="92500" lnSpcReduction="20000"/>
          </a:bodyPr>
          <a:lstStyle/>
          <a:p>
            <a:pPr marL="0" indent="0">
              <a:buNone/>
            </a:pPr>
            <a:r>
              <a:rPr lang="en-US" sz="3200" dirty="0">
                <a:solidFill>
                  <a:schemeClr val="accent6">
                    <a:lumMod val="20000"/>
                    <a:lumOff val="80000"/>
                  </a:schemeClr>
                </a:solidFill>
              </a:rPr>
              <a:t>The </a:t>
            </a:r>
            <a:r>
              <a:rPr lang="en-US" sz="3200" dirty="0" err="1">
                <a:solidFill>
                  <a:schemeClr val="accent6">
                    <a:lumMod val="20000"/>
                    <a:lumOff val="80000"/>
                  </a:schemeClr>
                </a:solidFill>
              </a:rPr>
              <a:t>NeuroResource</a:t>
            </a:r>
            <a:r>
              <a:rPr lang="en-US" sz="3200" dirty="0">
                <a:solidFill>
                  <a:schemeClr val="accent6">
                    <a:lumMod val="20000"/>
                    <a:lumOff val="80000"/>
                  </a:schemeClr>
                </a:solidFill>
              </a:rPr>
              <a:t> Facilitator (NRF) will work directly with individuals, families, and caregivers who have been affected by traumatic brain injury, stroke, brain tumors, and other forms of acquired brain injury.  The NRF will navigate alongside the individual, family, or caregiver to provide resource support, assess needs, and collaborate with community members/service providers for the purpose of providing one-on-one navigation support.</a:t>
            </a:r>
          </a:p>
        </p:txBody>
      </p:sp>
    </p:spTree>
    <p:extLst>
      <p:ext uri="{BB962C8B-B14F-4D97-AF65-F5344CB8AC3E}">
        <p14:creationId xmlns:p14="http://schemas.microsoft.com/office/powerpoint/2010/main" val="2086819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A266-BB78-4825-9597-4D4F7C7A4A5C}"/>
              </a:ext>
            </a:extLst>
          </p:cNvPr>
          <p:cNvSpPr>
            <a:spLocks noGrp="1"/>
          </p:cNvSpPr>
          <p:nvPr>
            <p:ph type="title"/>
          </p:nvPr>
        </p:nvSpPr>
        <p:spPr/>
        <p:txBody>
          <a:bodyPr/>
          <a:lstStyle/>
          <a:p>
            <a:r>
              <a:rPr lang="en-US" dirty="0">
                <a:solidFill>
                  <a:srgbClr val="FFFFFF"/>
                </a:solidFill>
              </a:rPr>
              <a:t>Support Groups </a:t>
            </a:r>
          </a:p>
        </p:txBody>
      </p:sp>
      <p:sp>
        <p:nvSpPr>
          <p:cNvPr id="6" name="TextBox 5">
            <a:extLst>
              <a:ext uri="{FF2B5EF4-FFF2-40B4-BE49-F238E27FC236}">
                <a16:creationId xmlns:a16="http://schemas.microsoft.com/office/drawing/2014/main" id="{AB0637A9-4F1D-41D3-9BFB-19A479F81289}"/>
              </a:ext>
            </a:extLst>
          </p:cNvPr>
          <p:cNvSpPr txBox="1"/>
          <p:nvPr/>
        </p:nvSpPr>
        <p:spPr>
          <a:xfrm>
            <a:off x="281781" y="2346179"/>
            <a:ext cx="6100455" cy="3600986"/>
          </a:xfrm>
          <a:prstGeom prst="rect">
            <a:avLst/>
          </a:prstGeom>
          <a:noFill/>
        </p:spPr>
        <p:txBody>
          <a:bodyPr wrap="square" rtlCol="0">
            <a:spAutoFit/>
          </a:bodyPr>
          <a:lstStyle/>
          <a:p>
            <a:r>
              <a:rPr lang="en-US" sz="2800" dirty="0">
                <a:solidFill>
                  <a:srgbClr val="FFFFFF"/>
                </a:solidFill>
              </a:rPr>
              <a:t>Brain injury can have a traumatic effect on both survivors and their families. BIA-MA sponsors support groups that provide survivors and their loved ones a forum for sharing information, a compassionate and understanding peer group, and an opportunity to socialize and make new friends with others</a:t>
            </a:r>
            <a:r>
              <a:rPr lang="en-US" sz="3200" dirty="0">
                <a:solidFill>
                  <a:srgbClr val="FFFFFF"/>
                </a:solidFill>
              </a:rPr>
              <a:t>.</a:t>
            </a:r>
            <a:r>
              <a:rPr lang="en-US" sz="3200" dirty="0"/>
              <a:t>. </a:t>
            </a:r>
          </a:p>
        </p:txBody>
      </p:sp>
      <p:pic>
        <p:nvPicPr>
          <p:cNvPr id="7" name="Picture 6">
            <a:extLst>
              <a:ext uri="{FF2B5EF4-FFF2-40B4-BE49-F238E27FC236}">
                <a16:creationId xmlns:a16="http://schemas.microsoft.com/office/drawing/2014/main" id="{6C387BA7-759D-4556-B096-0094325FDC7E}"/>
              </a:ext>
            </a:extLst>
          </p:cNvPr>
          <p:cNvPicPr>
            <a:picLocks noChangeAspect="1"/>
          </p:cNvPicPr>
          <p:nvPr/>
        </p:nvPicPr>
        <p:blipFill>
          <a:blip r:embed="rId3"/>
          <a:stretch>
            <a:fillRect/>
          </a:stretch>
        </p:blipFill>
        <p:spPr>
          <a:xfrm>
            <a:off x="6900104" y="365009"/>
            <a:ext cx="2466975" cy="1857375"/>
          </a:xfrm>
          <a:prstGeom prst="rect">
            <a:avLst/>
          </a:prstGeom>
        </p:spPr>
      </p:pic>
    </p:spTree>
    <p:extLst>
      <p:ext uri="{BB962C8B-B14F-4D97-AF65-F5344CB8AC3E}">
        <p14:creationId xmlns:p14="http://schemas.microsoft.com/office/powerpoint/2010/main" val="2928861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0543-C138-EBDB-2373-BC2C9F0CF525}"/>
              </a:ext>
            </a:extLst>
          </p:cNvPr>
          <p:cNvSpPr>
            <a:spLocks noGrp="1"/>
          </p:cNvSpPr>
          <p:nvPr>
            <p:ph type="title"/>
          </p:nvPr>
        </p:nvSpPr>
        <p:spPr/>
        <p:txBody>
          <a:bodyPr/>
          <a:lstStyle/>
          <a:p>
            <a:pPr algn="ctr"/>
            <a:r>
              <a:rPr lang="en-US" sz="4000" dirty="0">
                <a:solidFill>
                  <a:schemeClr val="accent6">
                    <a:lumMod val="20000"/>
                    <a:lumOff val="80000"/>
                  </a:schemeClr>
                </a:solidFill>
              </a:rPr>
              <a:t>New BIA-MA Website</a:t>
            </a:r>
            <a:r>
              <a:rPr lang="en-US" dirty="0">
                <a:solidFill>
                  <a:schemeClr val="accent6">
                    <a:lumMod val="20000"/>
                    <a:lumOff val="80000"/>
                  </a:schemeClr>
                </a:solidFill>
              </a:rPr>
              <a:t>!</a:t>
            </a:r>
          </a:p>
        </p:txBody>
      </p:sp>
      <p:sp>
        <p:nvSpPr>
          <p:cNvPr id="3" name="Content Placeholder 2">
            <a:extLst>
              <a:ext uri="{FF2B5EF4-FFF2-40B4-BE49-F238E27FC236}">
                <a16:creationId xmlns:a16="http://schemas.microsoft.com/office/drawing/2014/main" id="{F616EBE6-EE1B-90A3-5384-DA74C508279C}"/>
              </a:ext>
            </a:extLst>
          </p:cNvPr>
          <p:cNvSpPr>
            <a:spLocks noGrp="1"/>
          </p:cNvSpPr>
          <p:nvPr>
            <p:ph idx="1"/>
          </p:nvPr>
        </p:nvSpPr>
        <p:spPr/>
        <p:txBody>
          <a:bodyPr>
            <a:normAutofit lnSpcReduction="10000"/>
          </a:bodyPr>
          <a:lstStyle/>
          <a:p>
            <a:r>
              <a:rPr lang="en-US" sz="3200" dirty="0">
                <a:solidFill>
                  <a:schemeClr val="accent6">
                    <a:lumMod val="20000"/>
                    <a:lumOff val="80000"/>
                  </a:schemeClr>
                </a:solidFill>
              </a:rPr>
              <a:t>Basic brain injury information</a:t>
            </a:r>
          </a:p>
          <a:p>
            <a:r>
              <a:rPr lang="en-US" sz="3200" dirty="0">
                <a:solidFill>
                  <a:schemeClr val="accent6">
                    <a:lumMod val="20000"/>
                    <a:lumOff val="80000"/>
                  </a:schemeClr>
                </a:solidFill>
              </a:rPr>
              <a:t>Survivor &amp; Caregiver educational events/activities/support groups</a:t>
            </a:r>
          </a:p>
          <a:p>
            <a:r>
              <a:rPr lang="en-US" sz="3200" dirty="0">
                <a:solidFill>
                  <a:schemeClr val="accent6">
                    <a:lumMod val="20000"/>
                    <a:lumOff val="80000"/>
                  </a:schemeClr>
                </a:solidFill>
              </a:rPr>
              <a:t>Resource &amp; Support information request</a:t>
            </a:r>
          </a:p>
          <a:p>
            <a:r>
              <a:rPr lang="en-US" sz="3200" dirty="0">
                <a:solidFill>
                  <a:schemeClr val="accent6">
                    <a:lumMod val="20000"/>
                    <a:lumOff val="80000"/>
                  </a:schemeClr>
                </a:solidFill>
              </a:rPr>
              <a:t>Professional educational opportunities</a:t>
            </a:r>
          </a:p>
          <a:p>
            <a:r>
              <a:rPr lang="en-US" sz="3200" dirty="0">
                <a:solidFill>
                  <a:schemeClr val="accent6">
                    <a:lumMod val="20000"/>
                    <a:lumOff val="80000"/>
                  </a:schemeClr>
                </a:solidFill>
              </a:rPr>
              <a:t>Community based prevention programs</a:t>
            </a:r>
          </a:p>
          <a:p>
            <a:r>
              <a:rPr lang="en-US" sz="3200" dirty="0">
                <a:solidFill>
                  <a:schemeClr val="accent6">
                    <a:lumMod val="20000"/>
                    <a:lumOff val="80000"/>
                  </a:schemeClr>
                </a:solidFill>
              </a:rPr>
              <a:t>Advocacy/Public Policy opportunities</a:t>
            </a:r>
          </a:p>
          <a:p>
            <a:endParaRPr lang="en-US" sz="3200" dirty="0">
              <a:solidFill>
                <a:schemeClr val="accent6">
                  <a:lumMod val="20000"/>
                  <a:lumOff val="80000"/>
                </a:schemeClr>
              </a:solidFill>
            </a:endParaRPr>
          </a:p>
          <a:p>
            <a:pPr marL="0" indent="0">
              <a:buNone/>
            </a:pPr>
            <a:endParaRPr lang="en-US" sz="3200" dirty="0">
              <a:solidFill>
                <a:schemeClr val="accent6">
                  <a:lumMod val="20000"/>
                  <a:lumOff val="80000"/>
                </a:schemeClr>
              </a:solidFill>
            </a:endParaRPr>
          </a:p>
        </p:txBody>
      </p:sp>
    </p:spTree>
    <p:extLst>
      <p:ext uri="{BB962C8B-B14F-4D97-AF65-F5344CB8AC3E}">
        <p14:creationId xmlns:p14="http://schemas.microsoft.com/office/powerpoint/2010/main" val="1979742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4528-C384-02E5-3067-4EBEE7DB8607}"/>
              </a:ext>
            </a:extLst>
          </p:cNvPr>
          <p:cNvSpPr>
            <a:spLocks noGrp="1"/>
          </p:cNvSpPr>
          <p:nvPr>
            <p:ph type="title"/>
          </p:nvPr>
        </p:nvSpPr>
        <p:spPr/>
        <p:txBody>
          <a:bodyPr>
            <a:normAutofit/>
          </a:bodyPr>
          <a:lstStyle/>
          <a:p>
            <a:pPr algn="ctr"/>
            <a:r>
              <a:rPr lang="en-US" sz="4000" b="1" dirty="0">
                <a:solidFill>
                  <a:schemeClr val="accent6">
                    <a:lumMod val="20000"/>
                    <a:lumOff val="80000"/>
                  </a:schemeClr>
                </a:solidFill>
              </a:rPr>
              <a:t>Check us out!</a:t>
            </a:r>
          </a:p>
        </p:txBody>
      </p:sp>
      <p:sp>
        <p:nvSpPr>
          <p:cNvPr id="3" name="Content Placeholder 2">
            <a:extLst>
              <a:ext uri="{FF2B5EF4-FFF2-40B4-BE49-F238E27FC236}">
                <a16:creationId xmlns:a16="http://schemas.microsoft.com/office/drawing/2014/main" id="{E3330940-5296-C5AF-120E-E66105ED1F73}"/>
              </a:ext>
            </a:extLst>
          </p:cNvPr>
          <p:cNvSpPr>
            <a:spLocks noGrp="1"/>
          </p:cNvSpPr>
          <p:nvPr>
            <p:ph idx="1"/>
          </p:nvPr>
        </p:nvSpPr>
        <p:spPr/>
        <p:txBody>
          <a:bodyPr>
            <a:normAutofit/>
          </a:bodyPr>
          <a:lstStyle/>
          <a:p>
            <a:pPr marL="0" indent="0" algn="ctr">
              <a:buNone/>
            </a:pPr>
            <a:endParaRPr lang="en-US" sz="7200" dirty="0">
              <a:solidFill>
                <a:schemeClr val="accent6">
                  <a:lumMod val="20000"/>
                  <a:lumOff val="80000"/>
                </a:schemeClr>
              </a:solidFill>
            </a:endParaRPr>
          </a:p>
          <a:p>
            <a:pPr marL="0" indent="0" algn="ctr">
              <a:buNone/>
            </a:pPr>
            <a:r>
              <a:rPr lang="en-US" sz="7200" dirty="0">
                <a:solidFill>
                  <a:schemeClr val="accent6">
                    <a:lumMod val="20000"/>
                    <a:lumOff val="80000"/>
                  </a:schemeClr>
                </a:solidFill>
              </a:rPr>
              <a:t>www.biama.org</a:t>
            </a:r>
          </a:p>
        </p:txBody>
      </p:sp>
    </p:spTree>
    <p:extLst>
      <p:ext uri="{BB962C8B-B14F-4D97-AF65-F5344CB8AC3E}">
        <p14:creationId xmlns:p14="http://schemas.microsoft.com/office/powerpoint/2010/main" val="1496537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3CD47-174F-2407-16B4-DDD6318309CC}"/>
              </a:ext>
            </a:extLst>
          </p:cNvPr>
          <p:cNvSpPr>
            <a:spLocks noGrp="1"/>
          </p:cNvSpPr>
          <p:nvPr>
            <p:ph type="title"/>
          </p:nvPr>
        </p:nvSpPr>
        <p:spPr/>
        <p:txBody>
          <a:bodyPr>
            <a:normAutofit/>
          </a:bodyPr>
          <a:lstStyle/>
          <a:p>
            <a:pPr algn="ctr"/>
            <a:r>
              <a:rPr lang="en-US" sz="4800" dirty="0">
                <a:solidFill>
                  <a:schemeClr val="accent5">
                    <a:lumMod val="20000"/>
                    <a:lumOff val="80000"/>
                  </a:schemeClr>
                </a:solidFill>
              </a:rPr>
              <a:t>Brain Injury Screening</a:t>
            </a:r>
          </a:p>
        </p:txBody>
      </p:sp>
      <p:sp>
        <p:nvSpPr>
          <p:cNvPr id="3" name="Text Placeholder 2">
            <a:extLst>
              <a:ext uri="{FF2B5EF4-FFF2-40B4-BE49-F238E27FC236}">
                <a16:creationId xmlns:a16="http://schemas.microsoft.com/office/drawing/2014/main" id="{4AE4EB40-FB69-F024-9C83-BFC2CFB71FA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2092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E9F2-2D6B-E6BB-381C-0DF729C3C75F}"/>
              </a:ext>
            </a:extLst>
          </p:cNvPr>
          <p:cNvSpPr>
            <a:spLocks noGrp="1"/>
          </p:cNvSpPr>
          <p:nvPr>
            <p:ph type="title"/>
          </p:nvPr>
        </p:nvSpPr>
        <p:spPr/>
        <p:txBody>
          <a:bodyPr>
            <a:normAutofit/>
          </a:bodyPr>
          <a:lstStyle/>
          <a:p>
            <a:r>
              <a:rPr lang="en-US" dirty="0">
                <a:solidFill>
                  <a:srgbClr val="FFFFFF"/>
                </a:solidFill>
              </a:rPr>
              <a:t>What can Brain Injury screening provide?</a:t>
            </a:r>
          </a:p>
        </p:txBody>
      </p:sp>
      <p:sp>
        <p:nvSpPr>
          <p:cNvPr id="3" name="Content Placeholder 2">
            <a:extLst>
              <a:ext uri="{FF2B5EF4-FFF2-40B4-BE49-F238E27FC236}">
                <a16:creationId xmlns:a16="http://schemas.microsoft.com/office/drawing/2014/main" id="{3AA07D30-34BA-8D21-54B4-DAB2AC40D3FA}"/>
              </a:ext>
            </a:extLst>
          </p:cNvPr>
          <p:cNvSpPr>
            <a:spLocks noGrp="1"/>
          </p:cNvSpPr>
          <p:nvPr>
            <p:ph idx="1"/>
          </p:nvPr>
        </p:nvSpPr>
        <p:spPr/>
        <p:txBody>
          <a:bodyPr>
            <a:normAutofit/>
          </a:bodyPr>
          <a:lstStyle/>
          <a:p>
            <a:r>
              <a:rPr lang="en-US" sz="3200" dirty="0">
                <a:solidFill>
                  <a:srgbClr val="FFFFFF"/>
                </a:solidFill>
              </a:rPr>
              <a:t>Determines lifetime exposure to brain injury</a:t>
            </a:r>
          </a:p>
          <a:p>
            <a:endParaRPr lang="en-US" sz="3200" dirty="0">
              <a:solidFill>
                <a:srgbClr val="FFFFFF"/>
              </a:solidFill>
            </a:endParaRPr>
          </a:p>
          <a:p>
            <a:r>
              <a:rPr lang="en-US" sz="3200" dirty="0">
                <a:solidFill>
                  <a:srgbClr val="FFFFFF"/>
                </a:solidFill>
              </a:rPr>
              <a:t>Identifies associated challenges that may be present for youth and adults</a:t>
            </a:r>
          </a:p>
          <a:p>
            <a:endParaRPr lang="en-US" sz="3200" dirty="0">
              <a:solidFill>
                <a:srgbClr val="FFFFFF"/>
              </a:solidFill>
            </a:endParaRPr>
          </a:p>
          <a:p>
            <a:r>
              <a:rPr lang="en-US" sz="3200" dirty="0">
                <a:solidFill>
                  <a:srgbClr val="FFFFFF"/>
                </a:solidFill>
              </a:rPr>
              <a:t>It does NOT diagnose brain injury</a:t>
            </a:r>
          </a:p>
        </p:txBody>
      </p:sp>
    </p:spTree>
    <p:extLst>
      <p:ext uri="{BB962C8B-B14F-4D97-AF65-F5344CB8AC3E}">
        <p14:creationId xmlns:p14="http://schemas.microsoft.com/office/powerpoint/2010/main" val="1892972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solidFill>
                  <a:schemeClr val="accent4">
                    <a:lumMod val="20000"/>
                    <a:lumOff val="80000"/>
                  </a:schemeClr>
                </a:solidFill>
              </a:rPr>
              <a:t>Benefits of Screening</a:t>
            </a:r>
          </a:p>
        </p:txBody>
      </p:sp>
      <p:sp>
        <p:nvSpPr>
          <p:cNvPr id="6" name="Content Placeholder 5"/>
          <p:cNvSpPr>
            <a:spLocks noGrp="1"/>
          </p:cNvSpPr>
          <p:nvPr>
            <p:ph sz="half" idx="1"/>
          </p:nvPr>
        </p:nvSpPr>
        <p:spPr/>
        <p:txBody>
          <a:bodyPr vert="horz" lIns="75093" tIns="37546" rIns="75093" bIns="37546" rtlCol="0" anchor="ctr">
            <a:normAutofit/>
          </a:bodyPr>
          <a:lstStyle/>
          <a:p>
            <a:pPr>
              <a:spcAft>
                <a:spcPts val="1971"/>
              </a:spcAft>
            </a:pPr>
            <a:r>
              <a:rPr lang="en-US" sz="2800" dirty="0">
                <a:solidFill>
                  <a:srgbClr val="FFFFFF"/>
                </a:solidFill>
                <a:effectLst/>
              </a:rPr>
              <a:t>Alert you to possible cognitive impairments</a:t>
            </a:r>
          </a:p>
          <a:p>
            <a:pPr>
              <a:spcAft>
                <a:spcPts val="1971"/>
              </a:spcAft>
            </a:pPr>
            <a:r>
              <a:rPr lang="en-US" sz="2800">
                <a:solidFill>
                  <a:srgbClr val="FFFFFF"/>
                </a:solidFill>
                <a:effectLst/>
              </a:rPr>
              <a:t>Proactive </a:t>
            </a:r>
            <a:r>
              <a:rPr lang="en-US" sz="2800" dirty="0">
                <a:solidFill>
                  <a:srgbClr val="FFFFFF"/>
                </a:solidFill>
                <a:effectLst/>
              </a:rPr>
              <a:t>vs. Reactive response</a:t>
            </a:r>
          </a:p>
          <a:p>
            <a:pPr>
              <a:spcAft>
                <a:spcPts val="1971"/>
              </a:spcAft>
            </a:pPr>
            <a:r>
              <a:rPr lang="en-US" sz="2800" dirty="0">
                <a:solidFill>
                  <a:srgbClr val="FFFFFF"/>
                </a:solidFill>
                <a:effectLst/>
              </a:rPr>
              <a:t>Increase the odds of successful interact</a:t>
            </a:r>
            <a:r>
              <a:rPr lang="en-US" dirty="0">
                <a:solidFill>
                  <a:srgbClr val="FFFFFF"/>
                </a:solidFill>
                <a:effectLst/>
              </a:rPr>
              <a:t>ions</a:t>
            </a:r>
          </a:p>
        </p:txBody>
      </p:sp>
      <p:pic>
        <p:nvPicPr>
          <p:cNvPr id="7" name="Content Placeholder 6" descr="A person in a suit talking to a person&#10;&#10;">
            <a:extLst>
              <a:ext uri="{FF2B5EF4-FFF2-40B4-BE49-F238E27FC236}">
                <a16:creationId xmlns:a16="http://schemas.microsoft.com/office/drawing/2014/main" id="{E421CFA8-A4B3-C2C9-5C12-31B862944B57}"/>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1896" y="2378922"/>
            <a:ext cx="4456525" cy="2961339"/>
          </a:xfrm>
        </p:spPr>
      </p:pic>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a:p>
        </p:txBody>
      </p:sp>
      <p:sp>
        <p:nvSpPr>
          <p:cNvPr id="8" name="TextBox 7">
            <a:extLst>
              <a:ext uri="{FF2B5EF4-FFF2-40B4-BE49-F238E27FC236}">
                <a16:creationId xmlns:a16="http://schemas.microsoft.com/office/drawing/2014/main" id="{5B5B4D48-67B2-2D81-8076-0503306307D8}"/>
              </a:ext>
            </a:extLst>
          </p:cNvPr>
          <p:cNvSpPr txBox="1"/>
          <p:nvPr/>
        </p:nvSpPr>
        <p:spPr>
          <a:xfrm>
            <a:off x="5181895" y="5265980"/>
            <a:ext cx="3470091" cy="206082"/>
          </a:xfrm>
          <a:prstGeom prst="rect">
            <a:avLst/>
          </a:prstGeom>
          <a:noFill/>
        </p:spPr>
        <p:txBody>
          <a:bodyPr wrap="square" rtlCol="0">
            <a:spAutoFit/>
          </a:bodyPr>
          <a:lstStyle/>
          <a:p>
            <a:r>
              <a:rPr lang="en-US" sz="739">
                <a:hlinkClick r:id="rId4" tooltip="http://people-equation.com/ideas-for-how-to-implement-stay-interviews-at-your-company/stay-interviews-two-people-talking/"/>
              </a:rPr>
              <a:t>This Photo</a:t>
            </a:r>
            <a:r>
              <a:rPr lang="en-US" sz="739"/>
              <a:t> by Unknown Author is licensed under </a:t>
            </a:r>
            <a:r>
              <a:rPr lang="en-US" sz="739">
                <a:hlinkClick r:id="rId5" tooltip="https://creativecommons.org/licenses/by-nc-nd/3.0/"/>
              </a:rPr>
              <a:t>CC BY-NC-ND</a:t>
            </a:r>
            <a:endParaRPr lang="en-US" sz="739"/>
          </a:p>
        </p:txBody>
      </p:sp>
    </p:spTree>
    <p:extLst>
      <p:ext uri="{BB962C8B-B14F-4D97-AF65-F5344CB8AC3E}">
        <p14:creationId xmlns:p14="http://schemas.microsoft.com/office/powerpoint/2010/main" val="1642485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F236-5163-F6D7-3420-090AB5219F31}"/>
              </a:ext>
            </a:extLst>
          </p:cNvPr>
          <p:cNvSpPr>
            <a:spLocks noGrp="1"/>
          </p:cNvSpPr>
          <p:nvPr>
            <p:ph type="title"/>
          </p:nvPr>
        </p:nvSpPr>
        <p:spPr/>
        <p:txBody>
          <a:bodyPr>
            <a:normAutofit/>
          </a:bodyPr>
          <a:lstStyle/>
          <a:p>
            <a:r>
              <a:rPr lang="en-US" sz="4800" dirty="0">
                <a:solidFill>
                  <a:schemeClr val="accent5">
                    <a:lumMod val="20000"/>
                    <a:lumOff val="80000"/>
                  </a:schemeClr>
                </a:solidFill>
              </a:rPr>
              <a:t>Introducing a Screening Tool</a:t>
            </a:r>
          </a:p>
        </p:txBody>
      </p:sp>
      <p:pic>
        <p:nvPicPr>
          <p:cNvPr id="6" name="Content Placeholder 5" descr="A doctor talking to a patient&#10;&#10;">
            <a:extLst>
              <a:ext uri="{FF2B5EF4-FFF2-40B4-BE49-F238E27FC236}">
                <a16:creationId xmlns:a16="http://schemas.microsoft.com/office/drawing/2014/main" id="{A882E1C6-CFA6-E23E-7BFC-49B17458709F}"/>
              </a:ext>
            </a:extLst>
          </p:cNvPr>
          <p:cNvPicPr>
            <a:picLocks noGrp="1" noChangeAspect="1"/>
          </p:cNvPicPr>
          <p:nvPr>
            <p:ph sz="half" idx="1"/>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829" y="2346476"/>
            <a:ext cx="4255254" cy="3365972"/>
          </a:xfrm>
        </p:spPr>
      </p:pic>
      <p:sp>
        <p:nvSpPr>
          <p:cNvPr id="4" name="Content Placeholder 3">
            <a:extLst>
              <a:ext uri="{FF2B5EF4-FFF2-40B4-BE49-F238E27FC236}">
                <a16:creationId xmlns:a16="http://schemas.microsoft.com/office/drawing/2014/main" id="{251E171A-8681-FA61-5C53-6786C1DA9A0C}"/>
              </a:ext>
            </a:extLst>
          </p:cNvPr>
          <p:cNvSpPr>
            <a:spLocks noGrp="1"/>
          </p:cNvSpPr>
          <p:nvPr>
            <p:ph sz="half" idx="2"/>
          </p:nvPr>
        </p:nvSpPr>
        <p:spPr/>
        <p:txBody>
          <a:bodyPr anchor="ctr"/>
          <a:lstStyle/>
          <a:p>
            <a:pPr>
              <a:spcAft>
                <a:spcPts val="1971"/>
              </a:spcAft>
            </a:pPr>
            <a:r>
              <a:rPr lang="en-US" sz="2800" dirty="0">
                <a:solidFill>
                  <a:srgbClr val="FFFFFF"/>
                </a:solidFill>
                <a:effectLst/>
              </a:rPr>
              <a:t>Keep it conversational</a:t>
            </a:r>
          </a:p>
          <a:p>
            <a:pPr>
              <a:spcAft>
                <a:spcPts val="1971"/>
              </a:spcAft>
            </a:pPr>
            <a:r>
              <a:rPr lang="en-US" sz="2800" dirty="0">
                <a:solidFill>
                  <a:srgbClr val="FFFFFF"/>
                </a:solidFill>
                <a:effectLst/>
              </a:rPr>
              <a:t>Address any known risk factors or recent events</a:t>
            </a:r>
          </a:p>
          <a:p>
            <a:pPr>
              <a:spcAft>
                <a:spcPts val="1971"/>
              </a:spcAft>
            </a:pPr>
            <a:r>
              <a:rPr lang="en-US" sz="2800" dirty="0">
                <a:solidFill>
                  <a:srgbClr val="FFFFFF"/>
                </a:solidFill>
                <a:effectLst/>
              </a:rPr>
              <a:t>Include it with other screening</a:t>
            </a:r>
            <a:r>
              <a:rPr lang="en-US" sz="2800" dirty="0">
                <a:solidFill>
                  <a:srgbClr val="FFFFFF"/>
                </a:solidFill>
              </a:rPr>
              <a:t> </a:t>
            </a:r>
            <a:r>
              <a:rPr lang="en-US" sz="2800" dirty="0">
                <a:solidFill>
                  <a:srgbClr val="FFFFFF"/>
                </a:solidFill>
                <a:effectLst/>
              </a:rPr>
              <a:t>conversations</a:t>
            </a:r>
          </a:p>
          <a:p>
            <a:endParaRPr lang="en-US" dirty="0"/>
          </a:p>
        </p:txBody>
      </p:sp>
      <p:sp>
        <p:nvSpPr>
          <p:cNvPr id="7" name="TextBox 6">
            <a:extLst>
              <a:ext uri="{FF2B5EF4-FFF2-40B4-BE49-F238E27FC236}">
                <a16:creationId xmlns:a16="http://schemas.microsoft.com/office/drawing/2014/main" id="{D8A1A1E8-218F-112B-E7FC-353C1C37E386}"/>
              </a:ext>
            </a:extLst>
          </p:cNvPr>
          <p:cNvSpPr txBox="1"/>
          <p:nvPr/>
        </p:nvSpPr>
        <p:spPr>
          <a:xfrm>
            <a:off x="688350" y="5581968"/>
            <a:ext cx="4255254" cy="206082"/>
          </a:xfrm>
          <a:prstGeom prst="rect">
            <a:avLst/>
          </a:prstGeom>
          <a:noFill/>
        </p:spPr>
        <p:txBody>
          <a:bodyPr wrap="square" rtlCol="0">
            <a:spAutoFit/>
          </a:bodyPr>
          <a:lstStyle/>
          <a:p>
            <a:r>
              <a:rPr lang="en-US" sz="739">
                <a:hlinkClick r:id="rId3" tooltip="https://www.flickr.com/photos/mdgovpics/7315275046/"/>
              </a:rPr>
              <a:t>This Photo</a:t>
            </a:r>
            <a:r>
              <a:rPr lang="en-US" sz="739"/>
              <a:t> by Unknown Author is licensed under </a:t>
            </a:r>
            <a:r>
              <a:rPr lang="en-US" sz="739">
                <a:hlinkClick r:id="rId4" tooltip="https://creativecommons.org/licenses/by/3.0/"/>
              </a:rPr>
              <a:t>CC BY</a:t>
            </a:r>
            <a:endParaRPr lang="en-US" sz="739"/>
          </a:p>
        </p:txBody>
      </p:sp>
    </p:spTree>
    <p:extLst>
      <p:ext uri="{BB962C8B-B14F-4D97-AF65-F5344CB8AC3E}">
        <p14:creationId xmlns:p14="http://schemas.microsoft.com/office/powerpoint/2010/main" val="2483993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A4107-AFEB-F886-D392-DCC9DC2AA7BA}"/>
              </a:ext>
            </a:extLst>
          </p:cNvPr>
          <p:cNvSpPr>
            <a:spLocks noGrp="1"/>
          </p:cNvSpPr>
          <p:nvPr>
            <p:ph type="title"/>
          </p:nvPr>
        </p:nvSpPr>
        <p:spPr/>
        <p:txBody>
          <a:bodyPr>
            <a:normAutofit/>
          </a:bodyPr>
          <a:lstStyle/>
          <a:p>
            <a:r>
              <a:rPr lang="en-US" sz="4800" dirty="0">
                <a:solidFill>
                  <a:schemeClr val="accent4">
                    <a:lumMod val="20000"/>
                    <a:lumOff val="80000"/>
                  </a:schemeClr>
                </a:solidFill>
              </a:rPr>
              <a:t>OBISSS TOOL</a:t>
            </a:r>
          </a:p>
        </p:txBody>
      </p:sp>
      <p:sp>
        <p:nvSpPr>
          <p:cNvPr id="3" name="Content Placeholder 2">
            <a:extLst>
              <a:ext uri="{FF2B5EF4-FFF2-40B4-BE49-F238E27FC236}">
                <a16:creationId xmlns:a16="http://schemas.microsoft.com/office/drawing/2014/main" id="{C4F33B83-07D2-5311-E584-B11475BEDFC5}"/>
              </a:ext>
            </a:extLst>
          </p:cNvPr>
          <p:cNvSpPr>
            <a:spLocks noGrp="1"/>
          </p:cNvSpPr>
          <p:nvPr>
            <p:ph idx="1"/>
          </p:nvPr>
        </p:nvSpPr>
        <p:spPr/>
        <p:txBody>
          <a:bodyPr>
            <a:normAutofit lnSpcReduction="10000"/>
          </a:bodyPr>
          <a:lstStyle/>
          <a:p>
            <a:r>
              <a:rPr lang="en-US" sz="3200" dirty="0">
                <a:solidFill>
                  <a:srgbClr val="FFFFFF"/>
                </a:solidFill>
              </a:rPr>
              <a:t>Online Brain Injury Screening and Support System</a:t>
            </a:r>
          </a:p>
          <a:p>
            <a:r>
              <a:rPr lang="en-US" sz="3200" dirty="0">
                <a:solidFill>
                  <a:srgbClr val="FFFFFF"/>
                </a:solidFill>
              </a:rPr>
              <a:t>Validated screening tool for ages 10+</a:t>
            </a:r>
          </a:p>
          <a:p>
            <a:r>
              <a:rPr lang="en-US" sz="3200" dirty="0">
                <a:solidFill>
                  <a:srgbClr val="FFFFFF"/>
                </a:solidFill>
              </a:rPr>
              <a:t>HIPPA compliant</a:t>
            </a:r>
          </a:p>
          <a:p>
            <a:r>
              <a:rPr lang="en-US" sz="3200" dirty="0">
                <a:solidFill>
                  <a:srgbClr val="FFFFFF"/>
                </a:solidFill>
              </a:rPr>
              <a:t>Follow up includes MA resources for BI</a:t>
            </a:r>
          </a:p>
          <a:p>
            <a:r>
              <a:rPr lang="en-US" sz="3200" dirty="0">
                <a:solidFill>
                  <a:srgbClr val="FFFFFF"/>
                </a:solidFill>
              </a:rPr>
              <a:t>Systems Questionnaire for Brain Injury (SQBI)</a:t>
            </a:r>
          </a:p>
          <a:p>
            <a:endParaRPr lang="en-US" sz="3200" dirty="0">
              <a:solidFill>
                <a:srgbClr val="FFFFFF"/>
              </a:solidFill>
            </a:endParaRPr>
          </a:p>
          <a:p>
            <a:endParaRPr lang="en-US" sz="3200" dirty="0">
              <a:solidFill>
                <a:srgbClr val="000000"/>
              </a:solidFill>
            </a:endParaRPr>
          </a:p>
          <a:p>
            <a:endParaRPr lang="en-US" sz="3200" dirty="0">
              <a:solidFill>
                <a:srgbClr val="000000"/>
              </a:solidFill>
            </a:endParaRPr>
          </a:p>
        </p:txBody>
      </p:sp>
    </p:spTree>
    <p:extLst>
      <p:ext uri="{BB962C8B-B14F-4D97-AF65-F5344CB8AC3E}">
        <p14:creationId xmlns:p14="http://schemas.microsoft.com/office/powerpoint/2010/main" val="3898838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5E072-5667-40D4-352E-16B989BDF42A}"/>
              </a:ext>
            </a:extLst>
          </p:cNvPr>
          <p:cNvSpPr>
            <a:spLocks noGrp="1"/>
          </p:cNvSpPr>
          <p:nvPr>
            <p:ph type="title"/>
          </p:nvPr>
        </p:nvSpPr>
        <p:spPr/>
        <p:txBody>
          <a:bodyPr>
            <a:normAutofit/>
          </a:bodyPr>
          <a:lstStyle/>
          <a:p>
            <a:r>
              <a:rPr lang="en-US" sz="4800" dirty="0">
                <a:solidFill>
                  <a:schemeClr val="accent4">
                    <a:lumMod val="20000"/>
                    <a:lumOff val="80000"/>
                  </a:schemeClr>
                </a:solidFill>
              </a:rPr>
              <a:t>TRY IT!</a:t>
            </a:r>
          </a:p>
        </p:txBody>
      </p:sp>
      <p:sp>
        <p:nvSpPr>
          <p:cNvPr id="3" name="Content Placeholder 2">
            <a:extLst>
              <a:ext uri="{FF2B5EF4-FFF2-40B4-BE49-F238E27FC236}">
                <a16:creationId xmlns:a16="http://schemas.microsoft.com/office/drawing/2014/main" id="{648E6B41-02EC-6943-BBCE-A1570C0AD37C}"/>
              </a:ext>
            </a:extLst>
          </p:cNvPr>
          <p:cNvSpPr>
            <a:spLocks noGrp="1"/>
          </p:cNvSpPr>
          <p:nvPr>
            <p:ph sz="half" idx="1"/>
          </p:nvPr>
        </p:nvSpPr>
        <p:spPr>
          <a:xfrm>
            <a:off x="539460" y="2505456"/>
            <a:ext cx="3676783" cy="3599316"/>
          </a:xfrm>
        </p:spPr>
        <p:txBody>
          <a:bodyPr>
            <a:normAutofit/>
          </a:bodyPr>
          <a:lstStyle/>
          <a:p>
            <a:r>
              <a:rPr lang="en-US" sz="3200" dirty="0">
                <a:solidFill>
                  <a:srgbClr val="FFFFFF"/>
                </a:solidFill>
              </a:rPr>
              <a:t>OBISSS Link:</a:t>
            </a:r>
          </a:p>
          <a:p>
            <a:endParaRPr lang="en-US" sz="3200" dirty="0">
              <a:solidFill>
                <a:srgbClr val="FFFFFF"/>
              </a:solidFill>
            </a:endParaRPr>
          </a:p>
          <a:p>
            <a:pPr marL="0" indent="0">
              <a:buNone/>
            </a:pPr>
            <a:r>
              <a:rPr lang="en-US" sz="3200" u="sng" dirty="0">
                <a:solidFill>
                  <a:srgbClr val="FFFFFF"/>
                </a:solidFill>
              </a:rPr>
              <a:t>nashia.org/</a:t>
            </a:r>
            <a:r>
              <a:rPr lang="en-US" sz="3200" u="sng" dirty="0" err="1">
                <a:solidFill>
                  <a:srgbClr val="FFFFFF"/>
                </a:solidFill>
              </a:rPr>
              <a:t>obisss</a:t>
            </a:r>
            <a:endParaRPr lang="en-US" sz="3200" u="sng" dirty="0">
              <a:solidFill>
                <a:srgbClr val="FFFFFF"/>
              </a:solidFill>
            </a:endParaRPr>
          </a:p>
        </p:txBody>
      </p:sp>
      <p:sp>
        <p:nvSpPr>
          <p:cNvPr id="4" name="Content Placeholder 3">
            <a:extLst>
              <a:ext uri="{FF2B5EF4-FFF2-40B4-BE49-F238E27FC236}">
                <a16:creationId xmlns:a16="http://schemas.microsoft.com/office/drawing/2014/main" id="{5486A4C1-4215-8C63-F634-8B6F5B68FB06}"/>
              </a:ext>
            </a:extLst>
          </p:cNvPr>
          <p:cNvSpPr>
            <a:spLocks noGrp="1"/>
          </p:cNvSpPr>
          <p:nvPr>
            <p:ph sz="half" idx="2"/>
          </p:nvPr>
        </p:nvSpPr>
        <p:spPr/>
        <p:txBody>
          <a:bodyPr>
            <a:normAutofit/>
          </a:bodyPr>
          <a:lstStyle/>
          <a:p>
            <a:r>
              <a:rPr lang="en-US" sz="3200" dirty="0">
                <a:solidFill>
                  <a:srgbClr val="FFFFFF"/>
                </a:solidFill>
              </a:rPr>
              <a:t>Use TEST as first and last name.</a:t>
            </a:r>
          </a:p>
          <a:p>
            <a:r>
              <a:rPr lang="en-US" sz="3200" dirty="0">
                <a:solidFill>
                  <a:srgbClr val="FFFFFF"/>
                </a:solidFill>
              </a:rPr>
              <a:t>State:  MA</a:t>
            </a:r>
          </a:p>
          <a:p>
            <a:r>
              <a:rPr lang="en-US" sz="3200" dirty="0">
                <a:solidFill>
                  <a:srgbClr val="FFFFFF"/>
                </a:solidFill>
              </a:rPr>
              <a:t>Password:  857</a:t>
            </a:r>
          </a:p>
        </p:txBody>
      </p:sp>
    </p:spTree>
    <p:extLst>
      <p:ext uri="{BB962C8B-B14F-4D97-AF65-F5344CB8AC3E}">
        <p14:creationId xmlns:p14="http://schemas.microsoft.com/office/powerpoint/2010/main" val="1713816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E737-34E5-F198-2807-FE35219F1551}"/>
              </a:ext>
            </a:extLst>
          </p:cNvPr>
          <p:cNvSpPr>
            <a:spLocks noGrp="1"/>
          </p:cNvSpPr>
          <p:nvPr>
            <p:ph type="title"/>
          </p:nvPr>
        </p:nvSpPr>
        <p:spPr/>
        <p:txBody>
          <a:bodyPr>
            <a:normAutofit/>
          </a:bodyPr>
          <a:lstStyle/>
          <a:p>
            <a:r>
              <a:rPr lang="en-US" b="1" dirty="0">
                <a:solidFill>
                  <a:schemeClr val="accent6">
                    <a:lumMod val="20000"/>
                    <a:lumOff val="80000"/>
                  </a:schemeClr>
                </a:solidFill>
              </a:rPr>
              <a:t>Our Vision</a:t>
            </a:r>
          </a:p>
        </p:txBody>
      </p:sp>
      <p:sp>
        <p:nvSpPr>
          <p:cNvPr id="5" name="TextBox 4">
            <a:extLst>
              <a:ext uri="{FF2B5EF4-FFF2-40B4-BE49-F238E27FC236}">
                <a16:creationId xmlns:a16="http://schemas.microsoft.com/office/drawing/2014/main" id="{363A1090-A45A-3B13-5CA4-870991B78EE2}"/>
              </a:ext>
            </a:extLst>
          </p:cNvPr>
          <p:cNvSpPr txBox="1"/>
          <p:nvPr/>
        </p:nvSpPr>
        <p:spPr>
          <a:xfrm>
            <a:off x="891381" y="2819400"/>
            <a:ext cx="7242211" cy="2308324"/>
          </a:xfrm>
          <a:prstGeom prst="rect">
            <a:avLst/>
          </a:prstGeom>
          <a:noFill/>
        </p:spPr>
        <p:txBody>
          <a:bodyPr wrap="square" rtlCol="0">
            <a:spAutoFit/>
          </a:bodyPr>
          <a:lstStyle/>
          <a:p>
            <a:r>
              <a:rPr lang="en-US" sz="3600" dirty="0">
                <a:solidFill>
                  <a:schemeClr val="accent6">
                    <a:lumMod val="20000"/>
                    <a:lumOff val="80000"/>
                  </a:schemeClr>
                </a:solidFill>
              </a:rPr>
              <a:t>To create a pathway for those impacted by brain injury to receive the right information, the right services, and the right support at the right time </a:t>
            </a:r>
          </a:p>
        </p:txBody>
      </p:sp>
    </p:spTree>
    <p:extLst>
      <p:ext uri="{BB962C8B-B14F-4D97-AF65-F5344CB8AC3E}">
        <p14:creationId xmlns:p14="http://schemas.microsoft.com/office/powerpoint/2010/main" val="3494202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88883-1A71-B0A6-1841-1F4AB88AAEFE}"/>
              </a:ext>
            </a:extLst>
          </p:cNvPr>
          <p:cNvSpPr>
            <a:spLocks noGrp="1"/>
          </p:cNvSpPr>
          <p:nvPr>
            <p:ph type="title"/>
          </p:nvPr>
        </p:nvSpPr>
        <p:spPr/>
        <p:txBody>
          <a:bodyPr>
            <a:normAutofit/>
          </a:bodyPr>
          <a:lstStyle/>
          <a:p>
            <a:r>
              <a:rPr lang="en-US" sz="4800" dirty="0">
                <a:solidFill>
                  <a:srgbClr val="FFFFFF"/>
                </a:solidFill>
              </a:rPr>
              <a:t>OBISSS Resources</a:t>
            </a:r>
          </a:p>
        </p:txBody>
      </p:sp>
      <p:sp>
        <p:nvSpPr>
          <p:cNvPr id="6" name="Content Placeholder 5">
            <a:extLst>
              <a:ext uri="{FF2B5EF4-FFF2-40B4-BE49-F238E27FC236}">
                <a16:creationId xmlns:a16="http://schemas.microsoft.com/office/drawing/2014/main" id="{88186BCA-EE33-0995-19DD-354666B74176}"/>
              </a:ext>
            </a:extLst>
          </p:cNvPr>
          <p:cNvSpPr>
            <a:spLocks noGrp="1"/>
          </p:cNvSpPr>
          <p:nvPr>
            <p:ph idx="1"/>
          </p:nvPr>
        </p:nvSpPr>
        <p:spPr/>
        <p:txBody>
          <a:bodyPr>
            <a:noAutofit/>
          </a:bodyPr>
          <a:lstStyle/>
          <a:p>
            <a:pPr>
              <a:spcAft>
                <a:spcPts val="1971"/>
              </a:spcAft>
            </a:pPr>
            <a:r>
              <a:rPr lang="en-US" sz="3200" dirty="0">
                <a:solidFill>
                  <a:srgbClr val="FFFFFF"/>
                </a:solidFill>
              </a:rPr>
              <a:t>Symptom Questionnaire for Brain Injury</a:t>
            </a:r>
          </a:p>
          <a:p>
            <a:pPr>
              <a:spcAft>
                <a:spcPts val="1971"/>
              </a:spcAft>
            </a:pPr>
            <a:r>
              <a:rPr lang="en-US" sz="3200" dirty="0">
                <a:solidFill>
                  <a:srgbClr val="FFFFFF"/>
                </a:solidFill>
              </a:rPr>
              <a:t>Tip Sheets</a:t>
            </a:r>
          </a:p>
          <a:p>
            <a:pPr>
              <a:spcAft>
                <a:spcPts val="1971"/>
              </a:spcAft>
            </a:pPr>
            <a:r>
              <a:rPr lang="en-US" sz="3200" dirty="0">
                <a:solidFill>
                  <a:srgbClr val="FFFFFF"/>
                </a:solidFill>
              </a:rPr>
              <a:t>MRC Connect and Brain Injury Program Information</a:t>
            </a:r>
          </a:p>
          <a:p>
            <a:pPr>
              <a:spcAft>
                <a:spcPts val="1971"/>
              </a:spcAft>
            </a:pPr>
            <a:r>
              <a:rPr lang="en-US" sz="3200" dirty="0">
                <a:solidFill>
                  <a:srgbClr val="FFFFFF"/>
                </a:solidFill>
              </a:rPr>
              <a:t>Brain Injury Association of Massachusetts (BIA-MA) Information</a:t>
            </a:r>
          </a:p>
        </p:txBody>
      </p:sp>
    </p:spTree>
    <p:extLst>
      <p:ext uri="{BB962C8B-B14F-4D97-AF65-F5344CB8AC3E}">
        <p14:creationId xmlns:p14="http://schemas.microsoft.com/office/powerpoint/2010/main" val="4109786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1DC8-A1F3-F4BF-9CA4-B6473F63C67A}"/>
              </a:ext>
            </a:extLst>
          </p:cNvPr>
          <p:cNvSpPr>
            <a:spLocks noGrp="1"/>
          </p:cNvSpPr>
          <p:nvPr>
            <p:ph type="title"/>
          </p:nvPr>
        </p:nvSpPr>
        <p:spPr/>
        <p:txBody>
          <a:bodyPr>
            <a:normAutofit/>
          </a:bodyPr>
          <a:lstStyle/>
          <a:p>
            <a:r>
              <a:rPr lang="en-US" sz="4800" dirty="0">
                <a:solidFill>
                  <a:srgbClr val="FFFFFF"/>
                </a:solidFill>
              </a:rPr>
              <a:t>Data Collection</a:t>
            </a:r>
          </a:p>
        </p:txBody>
      </p:sp>
      <p:sp>
        <p:nvSpPr>
          <p:cNvPr id="3" name="Content Placeholder 2">
            <a:extLst>
              <a:ext uri="{FF2B5EF4-FFF2-40B4-BE49-F238E27FC236}">
                <a16:creationId xmlns:a16="http://schemas.microsoft.com/office/drawing/2014/main" id="{D2F8F208-6CAF-32B7-3314-6145A81A984D}"/>
              </a:ext>
            </a:extLst>
          </p:cNvPr>
          <p:cNvSpPr>
            <a:spLocks noGrp="1"/>
          </p:cNvSpPr>
          <p:nvPr>
            <p:ph idx="1"/>
          </p:nvPr>
        </p:nvSpPr>
        <p:spPr/>
        <p:txBody>
          <a:bodyPr>
            <a:normAutofit/>
          </a:bodyPr>
          <a:lstStyle/>
          <a:p>
            <a:r>
              <a:rPr lang="en-US" sz="3200" dirty="0">
                <a:solidFill>
                  <a:srgbClr val="FFFFFF"/>
                </a:solidFill>
              </a:rPr>
              <a:t>Provides state data of brain injury in screening settings</a:t>
            </a:r>
          </a:p>
          <a:p>
            <a:r>
              <a:rPr lang="en-US" sz="3200" dirty="0">
                <a:solidFill>
                  <a:srgbClr val="FFFFFF"/>
                </a:solidFill>
              </a:rPr>
              <a:t>Contributes to the larger picture of national lifetime history of brain injury</a:t>
            </a:r>
          </a:p>
          <a:p>
            <a:r>
              <a:rPr lang="en-US" sz="3200" dirty="0">
                <a:solidFill>
                  <a:srgbClr val="FFFFFF"/>
                </a:solidFill>
              </a:rPr>
              <a:t>Leverages data collected to help inform program and policy in your setting </a:t>
            </a:r>
          </a:p>
        </p:txBody>
      </p:sp>
    </p:spTree>
    <p:extLst>
      <p:ext uri="{BB962C8B-B14F-4D97-AF65-F5344CB8AC3E}">
        <p14:creationId xmlns:p14="http://schemas.microsoft.com/office/powerpoint/2010/main" val="3835234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4041-0112-01D5-5920-47E2109EBB2E}"/>
              </a:ext>
            </a:extLst>
          </p:cNvPr>
          <p:cNvSpPr>
            <a:spLocks noGrp="1"/>
          </p:cNvSpPr>
          <p:nvPr>
            <p:ph type="title"/>
          </p:nvPr>
        </p:nvSpPr>
        <p:spPr/>
        <p:txBody>
          <a:bodyPr>
            <a:normAutofit/>
          </a:bodyPr>
          <a:lstStyle/>
          <a:p>
            <a:r>
              <a:rPr lang="en-US" sz="4800" dirty="0">
                <a:solidFill>
                  <a:srgbClr val="FFFFFF"/>
                </a:solidFill>
              </a:rPr>
              <a:t>How do I start?</a:t>
            </a:r>
          </a:p>
        </p:txBody>
      </p:sp>
      <p:sp>
        <p:nvSpPr>
          <p:cNvPr id="3" name="Content Placeholder 2">
            <a:extLst>
              <a:ext uri="{FF2B5EF4-FFF2-40B4-BE49-F238E27FC236}">
                <a16:creationId xmlns:a16="http://schemas.microsoft.com/office/drawing/2014/main" id="{16FDBA28-C798-556A-0525-4E143F84F86B}"/>
              </a:ext>
            </a:extLst>
          </p:cNvPr>
          <p:cNvSpPr>
            <a:spLocks noGrp="1"/>
          </p:cNvSpPr>
          <p:nvPr>
            <p:ph idx="1"/>
          </p:nvPr>
        </p:nvSpPr>
        <p:spPr/>
        <p:txBody>
          <a:bodyPr>
            <a:normAutofit/>
          </a:bodyPr>
          <a:lstStyle/>
          <a:p>
            <a:r>
              <a:rPr lang="en-US" sz="2800" dirty="0">
                <a:solidFill>
                  <a:srgbClr val="FFFFFF"/>
                </a:solidFill>
              </a:rPr>
              <a:t>Have a conversation about why you are suggesting completing a brain injury screening and how you think it might be beneficial</a:t>
            </a:r>
          </a:p>
          <a:p>
            <a:r>
              <a:rPr lang="en-US" sz="2800" dirty="0">
                <a:solidFill>
                  <a:srgbClr val="FFFFFF"/>
                </a:solidFill>
              </a:rPr>
              <a:t>Share the link, log-in information and your email address with the individual who is completing the screening</a:t>
            </a:r>
          </a:p>
          <a:p>
            <a:r>
              <a:rPr lang="en-US" sz="2800" dirty="0">
                <a:solidFill>
                  <a:srgbClr val="FFFFFF"/>
                </a:solidFill>
              </a:rPr>
              <a:t>Review the emailed results with this individual</a:t>
            </a:r>
          </a:p>
          <a:p>
            <a:r>
              <a:rPr lang="en-US" sz="2800" dirty="0">
                <a:solidFill>
                  <a:srgbClr val="FFFFFF"/>
                </a:solidFill>
              </a:rPr>
              <a:t>Decide together how to best use this information </a:t>
            </a:r>
          </a:p>
        </p:txBody>
      </p:sp>
    </p:spTree>
    <p:extLst>
      <p:ext uri="{BB962C8B-B14F-4D97-AF65-F5344CB8AC3E}">
        <p14:creationId xmlns:p14="http://schemas.microsoft.com/office/powerpoint/2010/main" val="2760473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65387-75DF-4B3B-9760-C339CFA77897}"/>
              </a:ext>
            </a:extLst>
          </p:cNvPr>
          <p:cNvSpPr>
            <a:spLocks noGrp="1"/>
          </p:cNvSpPr>
          <p:nvPr>
            <p:ph idx="1"/>
          </p:nvPr>
        </p:nvSpPr>
        <p:spPr>
          <a:xfrm>
            <a:off x="738981" y="2362200"/>
            <a:ext cx="7162800" cy="4191000"/>
          </a:xfrm>
        </p:spPr>
        <p:txBody>
          <a:bodyPr>
            <a:normAutofit lnSpcReduction="10000"/>
          </a:bodyPr>
          <a:lstStyle/>
          <a:p>
            <a:pPr marL="0" indent="0">
              <a:buNone/>
            </a:pPr>
            <a:endParaRPr lang="en-US" sz="2600" dirty="0">
              <a:solidFill>
                <a:schemeClr val="accent5">
                  <a:lumMod val="20000"/>
                  <a:lumOff val="80000"/>
                </a:schemeClr>
              </a:solidFill>
            </a:endParaRPr>
          </a:p>
          <a:p>
            <a:pPr marL="0" indent="0">
              <a:buNone/>
            </a:pPr>
            <a:r>
              <a:rPr lang="en-US" sz="2800" dirty="0">
                <a:solidFill>
                  <a:schemeClr val="accent5">
                    <a:lumMod val="20000"/>
                    <a:lumOff val="80000"/>
                  </a:schemeClr>
                </a:solidFill>
              </a:rPr>
              <a:t>Our purpose is to provide support to brain injury survivors and their families, offer programs to prevent brain injuries, educate the public on the impact of brain injury, and advocate for community services.</a:t>
            </a:r>
          </a:p>
          <a:p>
            <a:pPr marL="0" indent="0">
              <a:buNone/>
            </a:pPr>
            <a:r>
              <a:rPr lang="en-US" sz="2600" dirty="0">
                <a:solidFill>
                  <a:schemeClr val="accent5">
                    <a:lumMod val="20000"/>
                    <a:lumOff val="80000"/>
                  </a:schemeClr>
                </a:solidFill>
              </a:rPr>
              <a:t> </a:t>
            </a:r>
          </a:p>
          <a:p>
            <a:pPr marL="0" indent="0">
              <a:buNone/>
            </a:pPr>
            <a:r>
              <a:rPr lang="en-US" sz="3600" b="1" dirty="0">
                <a:solidFill>
                  <a:schemeClr val="accent5">
                    <a:lumMod val="20000"/>
                    <a:lumOff val="80000"/>
                  </a:schemeClr>
                </a:solidFill>
              </a:rPr>
              <a:t>For more information:</a:t>
            </a:r>
          </a:p>
          <a:p>
            <a:pPr marL="0" indent="0">
              <a:buNone/>
            </a:pPr>
            <a:r>
              <a:rPr lang="en-US" sz="3600" b="1" dirty="0">
                <a:solidFill>
                  <a:schemeClr val="accent5">
                    <a:lumMod val="20000"/>
                    <a:lumOff val="80000"/>
                  </a:schemeClr>
                </a:solidFill>
              </a:rPr>
              <a:t>www.biama.org    800-242-0030</a:t>
            </a:r>
          </a:p>
          <a:p>
            <a:pPr marL="0" indent="0">
              <a:buNone/>
            </a:pPr>
            <a:endParaRPr lang="en-US" dirty="0">
              <a:solidFill>
                <a:schemeClr val="accent5">
                  <a:lumMod val="20000"/>
                  <a:lumOff val="80000"/>
                </a:schemeClr>
              </a:solidFill>
            </a:endParaRPr>
          </a:p>
          <a:p>
            <a:endParaRPr lang="en-US" dirty="0"/>
          </a:p>
        </p:txBody>
      </p:sp>
      <p:pic>
        <p:nvPicPr>
          <p:cNvPr id="7" name="Picture 6">
            <a:extLst>
              <a:ext uri="{FF2B5EF4-FFF2-40B4-BE49-F238E27FC236}">
                <a16:creationId xmlns:a16="http://schemas.microsoft.com/office/drawing/2014/main" id="{8F981C77-AB71-4E94-9DB8-D3EC43A0424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981" y="768115"/>
            <a:ext cx="3851701" cy="1105370"/>
          </a:xfrm>
          <a:prstGeom prst="rect">
            <a:avLst/>
          </a:prstGeom>
        </p:spPr>
      </p:pic>
    </p:spTree>
    <p:extLst>
      <p:ext uri="{BB962C8B-B14F-4D97-AF65-F5344CB8AC3E}">
        <p14:creationId xmlns:p14="http://schemas.microsoft.com/office/powerpoint/2010/main" val="1035956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63C39-8346-400F-BEC6-A005F5802BF5}"/>
              </a:ext>
            </a:extLst>
          </p:cNvPr>
          <p:cNvSpPr>
            <a:spLocks noGrp="1"/>
          </p:cNvSpPr>
          <p:nvPr>
            <p:ph idx="1"/>
          </p:nvPr>
        </p:nvSpPr>
        <p:spPr>
          <a:xfrm>
            <a:off x="584055" y="2336873"/>
            <a:ext cx="7622526" cy="3599316"/>
          </a:xfrm>
        </p:spPr>
        <p:txBody>
          <a:bodyPr/>
          <a:lstStyle/>
          <a:p>
            <a:pPr marL="0" indent="0">
              <a:buNone/>
            </a:pPr>
            <a:r>
              <a:rPr lang="en-US" dirty="0">
                <a:solidFill>
                  <a:schemeClr val="accent6">
                    <a:lumMod val="20000"/>
                    <a:lumOff val="80000"/>
                  </a:schemeClr>
                </a:solidFill>
              </a:rPr>
              <a:t>The content of this presentation represents the intellectual property of the Brain Injury Association of Massachusetts.  Unless specifically noted, this presentation and handouts should not be replicated, recorded, or distributed without the written authorization of the Brain Injury Association of Massachusetts.</a:t>
            </a:r>
          </a:p>
        </p:txBody>
      </p:sp>
      <p:sp>
        <p:nvSpPr>
          <p:cNvPr id="2" name="TextBox 1">
            <a:extLst>
              <a:ext uri="{FF2B5EF4-FFF2-40B4-BE49-F238E27FC236}">
                <a16:creationId xmlns:a16="http://schemas.microsoft.com/office/drawing/2014/main" id="{FDE6AC8D-6C8C-45D4-B45C-CCC922F598E2}"/>
              </a:ext>
            </a:extLst>
          </p:cNvPr>
          <p:cNvSpPr txBox="1"/>
          <p:nvPr/>
        </p:nvSpPr>
        <p:spPr>
          <a:xfrm>
            <a:off x="281781" y="908871"/>
            <a:ext cx="6784326" cy="646331"/>
          </a:xfrm>
          <a:prstGeom prst="rect">
            <a:avLst/>
          </a:prstGeom>
          <a:noFill/>
        </p:spPr>
        <p:txBody>
          <a:bodyPr wrap="square" rtlCol="0">
            <a:spAutoFit/>
          </a:bodyPr>
          <a:lstStyle/>
          <a:p>
            <a:r>
              <a:rPr lang="en-US" sz="3600" dirty="0">
                <a:solidFill>
                  <a:srgbClr val="FFFFFF"/>
                </a:solidFill>
              </a:rPr>
              <a:t>Intellectual Property Statement </a:t>
            </a:r>
          </a:p>
        </p:txBody>
      </p:sp>
    </p:spTree>
    <p:extLst>
      <p:ext uri="{BB962C8B-B14F-4D97-AF65-F5344CB8AC3E}">
        <p14:creationId xmlns:p14="http://schemas.microsoft.com/office/powerpoint/2010/main" val="89967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chemeClr val="accent6">
                    <a:lumMod val="20000"/>
                    <a:lumOff val="80000"/>
                  </a:schemeClr>
                </a:solidFill>
              </a:rPr>
              <a:t>THE SCOPE of ACQUIRED </a:t>
            </a:r>
            <a:br>
              <a:rPr lang="en-US" dirty="0">
                <a:solidFill>
                  <a:schemeClr val="accent6">
                    <a:lumMod val="20000"/>
                    <a:lumOff val="80000"/>
                  </a:schemeClr>
                </a:solidFill>
              </a:rPr>
            </a:br>
            <a:r>
              <a:rPr lang="en-US" dirty="0">
                <a:solidFill>
                  <a:schemeClr val="accent6">
                    <a:lumMod val="20000"/>
                    <a:lumOff val="80000"/>
                  </a:schemeClr>
                </a:solidFill>
              </a:rPr>
              <a:t>BRAIN INJURY</a:t>
            </a:r>
            <a:br>
              <a:rPr lang="en-US" dirty="0">
                <a:solidFill>
                  <a:schemeClr val="accent6">
                    <a:lumMod val="20000"/>
                    <a:lumOff val="80000"/>
                  </a:schemeClr>
                </a:solidFill>
              </a:rPr>
            </a:br>
            <a:endParaRPr lang="en-US" dirty="0"/>
          </a:p>
        </p:txBody>
      </p:sp>
    </p:spTree>
    <p:extLst>
      <p:ext uri="{BB962C8B-B14F-4D97-AF65-F5344CB8AC3E}">
        <p14:creationId xmlns:p14="http://schemas.microsoft.com/office/powerpoint/2010/main" val="358826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00AE-E5B3-19D9-3E0B-5E072095E229}"/>
              </a:ext>
            </a:extLst>
          </p:cNvPr>
          <p:cNvSpPr>
            <a:spLocks noGrp="1"/>
          </p:cNvSpPr>
          <p:nvPr>
            <p:ph type="title"/>
          </p:nvPr>
        </p:nvSpPr>
        <p:spPr/>
        <p:txBody>
          <a:bodyPr/>
          <a:lstStyle/>
          <a:p>
            <a:endParaRPr lang="en-US"/>
          </a:p>
        </p:txBody>
      </p:sp>
      <p:pic>
        <p:nvPicPr>
          <p:cNvPr id="5" name="Content Placeholder 4" descr="A blue and white rectangle&#10;&#10;Description automatically generated">
            <a:extLst>
              <a:ext uri="{FF2B5EF4-FFF2-40B4-BE49-F238E27FC236}">
                <a16:creationId xmlns:a16="http://schemas.microsoft.com/office/drawing/2014/main" id="{3CEBC548-6C5F-7735-30F0-C8C1A65A7677}"/>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9093" y="365126"/>
            <a:ext cx="10390547" cy="5844683"/>
          </a:xfrm>
        </p:spPr>
      </p:pic>
      <p:sp>
        <p:nvSpPr>
          <p:cNvPr id="9" name="Title 3">
            <a:extLst>
              <a:ext uri="{FF2B5EF4-FFF2-40B4-BE49-F238E27FC236}">
                <a16:creationId xmlns:a16="http://schemas.microsoft.com/office/drawing/2014/main" id="{2D1E9F36-AEB8-62D0-AE8E-7A29DDDD4FCF}"/>
              </a:ext>
            </a:extLst>
          </p:cNvPr>
          <p:cNvSpPr txBox="1">
            <a:spLocks/>
          </p:cNvSpPr>
          <p:nvPr/>
        </p:nvSpPr>
        <p:spPr>
          <a:xfrm>
            <a:off x="330363" y="1231859"/>
            <a:ext cx="6390390" cy="705477"/>
          </a:xfrm>
          <a:prstGeom prst="rect">
            <a:avLst/>
          </a:prstGeom>
        </p:spPr>
        <p:txBody>
          <a:bodyPr vert="horz" lIns="75093" tIns="37546" rIns="75093" bIns="37546" rtlCol="0" anchor="b">
            <a:normAutofit fontScale="92500"/>
          </a:bodyPr>
          <a:lstStyle>
            <a:lvl1pPr algn="l" defTabSz="914400" rtl="0" eaLnBrk="1" latinLnBrk="0" hangingPunct="1">
              <a:lnSpc>
                <a:spcPct val="90000"/>
              </a:lnSpc>
              <a:spcBef>
                <a:spcPct val="0"/>
              </a:spcBef>
              <a:buNone/>
              <a:defRPr lang="en-GB" sz="5400" b="1" kern="1200" dirty="0">
                <a:solidFill>
                  <a:schemeClr val="bg1"/>
                </a:solidFill>
                <a:latin typeface="+mj-lt"/>
                <a:ea typeface="+mj-ea"/>
                <a:cs typeface="+mj-cs"/>
              </a:defRPr>
            </a:lvl1pPr>
          </a:lstStyle>
          <a:p>
            <a:pPr marL="0" marR="0" lvl="0" indent="0" algn="l" defTabSz="750905" rtl="0" eaLnBrk="1" fontAlgn="auto" latinLnBrk="0" hangingPunct="1">
              <a:lnSpc>
                <a:spcPct val="90000"/>
              </a:lnSpc>
              <a:spcBef>
                <a:spcPct val="0"/>
              </a:spcBef>
              <a:spcAft>
                <a:spcPts val="0"/>
              </a:spcAft>
              <a:buClrTx/>
              <a:buSzTx/>
              <a:buFontTx/>
              <a:buNone/>
              <a:tabLst/>
              <a:defRPr/>
            </a:pPr>
            <a:r>
              <a:rPr kumimoji="0" lang="en-US" sz="4434"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Understanding the </a:t>
            </a:r>
            <a:r>
              <a:rPr kumimoji="0" lang="en-US" sz="4434"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rPr>
              <a:t>Brain </a:t>
            </a:r>
            <a:endParaRPr kumimoji="0" lang="en-US" sz="4434" b="1" i="0" u="none"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pic>
        <p:nvPicPr>
          <p:cNvPr id="3" name="Picture 2" descr="https://upload.wikimedia.org/wikipedia/commons/thumb/f/f9/Diagram_showing_some_of_the_main_areas_of_the_brain_CRUK_188_notext.svg/1200px-Diagram_showing_some_of_the_main_areas_of_the_brain_CRUK_188_notext.svg.png">
            <a:extLst>
              <a:ext uri="{FF2B5EF4-FFF2-40B4-BE49-F238E27FC236}">
                <a16:creationId xmlns:a16="http://schemas.microsoft.com/office/drawing/2014/main" id="{1EB81F10-478F-9AA8-3925-8AEADECF8F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63901" y="2085538"/>
            <a:ext cx="4684496" cy="422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7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f/f9/Diagram_showing_some_of_the_main_areas_of_the_brain_CRUK_188_notext.svg/1200px-Diagram_showing_some_of_the_main_areas_of_the_brain_CRUK_188_notext.svg.png">
            <a:extLst>
              <a:ext uri="{FF2B5EF4-FFF2-40B4-BE49-F238E27FC236}">
                <a16:creationId xmlns:a16="http://schemas.microsoft.com/office/drawing/2014/main" id="{AC4CEB00-A76B-4599-A10D-F61D3FC484F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23090" y="1520394"/>
            <a:ext cx="4684496" cy="42239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mage result for brain injury association of mass">
            <a:extLst>
              <a:ext uri="{FF2B5EF4-FFF2-40B4-BE49-F238E27FC236}">
                <a16:creationId xmlns:a16="http://schemas.microsoft.com/office/drawing/2014/main" id="{44C05DBA-7B9E-466D-8B6F-CA5D5271D5C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77206" y="719515"/>
            <a:ext cx="2674187" cy="101078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E8DB6AF3-A679-4C80-ACDA-B236F2D943E1}"/>
              </a:ext>
            </a:extLst>
          </p:cNvPr>
          <p:cNvGrpSpPr/>
          <p:nvPr/>
        </p:nvGrpSpPr>
        <p:grpSpPr>
          <a:xfrm>
            <a:off x="1360972" y="1520393"/>
            <a:ext cx="2881897" cy="1777218"/>
            <a:chOff x="284691" y="427964"/>
            <a:chExt cx="4572000" cy="2772554"/>
          </a:xfrm>
        </p:grpSpPr>
        <p:sp>
          <p:nvSpPr>
            <p:cNvPr id="8" name="Rectangle 7">
              <a:extLst>
                <a:ext uri="{FF2B5EF4-FFF2-40B4-BE49-F238E27FC236}">
                  <a16:creationId xmlns:a16="http://schemas.microsoft.com/office/drawing/2014/main" id="{1E147A0B-D240-4443-A243-1462CD95578B}"/>
                </a:ext>
              </a:extLst>
            </p:cNvPr>
            <p:cNvSpPr/>
            <p:nvPr/>
          </p:nvSpPr>
          <p:spPr>
            <a:xfrm>
              <a:off x="284691" y="427964"/>
              <a:ext cx="4572000" cy="2772554"/>
            </a:xfrm>
            <a:prstGeom prst="rect">
              <a:avLst/>
            </a:prstGeom>
          </p:spPr>
          <p:txBody>
            <a:bodyPr wrap="square">
              <a:spAutoFit/>
            </a:bodyPr>
            <a:lstStyle/>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a:t>
              </a:r>
              <a:r>
                <a:rPr kumimoji="0" lang="en-US" altLang="en-US" sz="1314" b="1"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FRONTAL</a:t>
              </a:r>
              <a:endPar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attention</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motivation</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emotions</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judgment</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problem solving</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decision making</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speech</a:t>
              </a:r>
              <a:endParaRPr kumimoji="0" 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p:txBody>
        </p:sp>
        <p:cxnSp>
          <p:nvCxnSpPr>
            <p:cNvPr id="9" name="Straight Arrow Connector 8">
              <a:extLst>
                <a:ext uri="{FF2B5EF4-FFF2-40B4-BE49-F238E27FC236}">
                  <a16:creationId xmlns:a16="http://schemas.microsoft.com/office/drawing/2014/main" id="{09A89A87-0E8A-4645-A06E-DEBE9950CFD5}"/>
                </a:ext>
              </a:extLst>
            </p:cNvPr>
            <p:cNvCxnSpPr/>
            <p:nvPr/>
          </p:nvCxnSpPr>
          <p:spPr>
            <a:xfrm>
              <a:off x="2197100" y="1384300"/>
              <a:ext cx="914400" cy="381000"/>
            </a:xfrm>
            <a:prstGeom prst="straightConnector1">
              <a:avLst/>
            </a:prstGeom>
            <a:ln w="60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FF163DD-377B-4E2C-B471-A3E7280CEB3E}"/>
              </a:ext>
            </a:extLst>
          </p:cNvPr>
          <p:cNvGrpSpPr/>
          <p:nvPr/>
        </p:nvGrpSpPr>
        <p:grpSpPr>
          <a:xfrm>
            <a:off x="1533403" y="4065135"/>
            <a:ext cx="2443606" cy="1109919"/>
            <a:chOff x="1639408" y="4344582"/>
            <a:chExt cx="3967420" cy="1802057"/>
          </a:xfrm>
        </p:grpSpPr>
        <p:sp>
          <p:nvSpPr>
            <p:cNvPr id="11" name="Rectangle 10">
              <a:extLst>
                <a:ext uri="{FF2B5EF4-FFF2-40B4-BE49-F238E27FC236}">
                  <a16:creationId xmlns:a16="http://schemas.microsoft.com/office/drawing/2014/main" id="{6A575B5E-58F0-47B5-B0F9-9138D25FE2D1}"/>
                </a:ext>
              </a:extLst>
            </p:cNvPr>
            <p:cNvSpPr/>
            <p:nvPr/>
          </p:nvSpPr>
          <p:spPr>
            <a:xfrm>
              <a:off x="1639408" y="4344582"/>
              <a:ext cx="2025472" cy="1802057"/>
            </a:xfrm>
            <a:prstGeom prst="rect">
              <a:avLst/>
            </a:prstGeom>
          </p:spPr>
          <p:txBody>
            <a:bodyPr wrap="square">
              <a:spAutoFit/>
            </a:bodyPr>
            <a:lstStyle/>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a:t>
              </a:r>
              <a:r>
                <a:rPr kumimoji="0" lang="en-US" altLang="en-US" sz="1314" b="1"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TEMPORAL</a:t>
              </a:r>
              <a:endPar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memory</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smell</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taste</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sound</a:t>
              </a:r>
              <a:endParaRPr kumimoji="0" lang="en-US" sz="1150"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p:txBody>
        </p:sp>
        <p:cxnSp>
          <p:nvCxnSpPr>
            <p:cNvPr id="16" name="Straight Arrow Connector 15">
              <a:extLst>
                <a:ext uri="{FF2B5EF4-FFF2-40B4-BE49-F238E27FC236}">
                  <a16:creationId xmlns:a16="http://schemas.microsoft.com/office/drawing/2014/main" id="{93B3038A-2225-42E2-9C9D-C0F69AD5A442}"/>
                </a:ext>
              </a:extLst>
            </p:cNvPr>
            <p:cNvCxnSpPr>
              <a:cxnSpLocks/>
            </p:cNvCxnSpPr>
            <p:nvPr/>
          </p:nvCxnSpPr>
          <p:spPr>
            <a:xfrm flipV="1">
              <a:off x="3330114" y="4471088"/>
              <a:ext cx="2276714" cy="520013"/>
            </a:xfrm>
            <a:prstGeom prst="straightConnector1">
              <a:avLst/>
            </a:prstGeom>
            <a:ln w="60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4C8D9E93-BAAB-464C-9AC5-9C9E2561368A}"/>
              </a:ext>
            </a:extLst>
          </p:cNvPr>
          <p:cNvGrpSpPr/>
          <p:nvPr/>
        </p:nvGrpSpPr>
        <p:grpSpPr>
          <a:xfrm>
            <a:off x="3962591" y="4541255"/>
            <a:ext cx="2881897" cy="986745"/>
            <a:chOff x="4513428" y="5302834"/>
            <a:chExt cx="4572000" cy="1509286"/>
          </a:xfrm>
        </p:grpSpPr>
        <p:sp>
          <p:nvSpPr>
            <p:cNvPr id="12" name="Rectangle 11">
              <a:extLst>
                <a:ext uri="{FF2B5EF4-FFF2-40B4-BE49-F238E27FC236}">
                  <a16:creationId xmlns:a16="http://schemas.microsoft.com/office/drawing/2014/main" id="{75A28D1E-35C2-4BE4-AF35-EFE5ADE17564}"/>
                </a:ext>
              </a:extLst>
            </p:cNvPr>
            <p:cNvSpPr/>
            <p:nvPr/>
          </p:nvSpPr>
          <p:spPr>
            <a:xfrm>
              <a:off x="4513428" y="5302834"/>
              <a:ext cx="4572000" cy="1509286"/>
            </a:xfrm>
            <a:prstGeom prst="rect">
              <a:avLst/>
            </a:prstGeom>
          </p:spPr>
          <p:txBody>
            <a:bodyPr>
              <a:spAutoFit/>
            </a:bodyPr>
            <a:lstStyle/>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1"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BRAIN STEM</a:t>
              </a:r>
              <a:endPar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sleep</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heart rate</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breathing</a:t>
              </a:r>
            </a:p>
          </p:txBody>
        </p:sp>
        <p:cxnSp>
          <p:nvCxnSpPr>
            <p:cNvPr id="18" name="Straight Arrow Connector 17">
              <a:extLst>
                <a:ext uri="{FF2B5EF4-FFF2-40B4-BE49-F238E27FC236}">
                  <a16:creationId xmlns:a16="http://schemas.microsoft.com/office/drawing/2014/main" id="{E49065FD-7813-47CA-A504-A016DC5022A6}"/>
                </a:ext>
              </a:extLst>
            </p:cNvPr>
            <p:cNvCxnSpPr>
              <a:cxnSpLocks/>
            </p:cNvCxnSpPr>
            <p:nvPr/>
          </p:nvCxnSpPr>
          <p:spPr>
            <a:xfrm flipV="1">
              <a:off x="5978204" y="5555334"/>
              <a:ext cx="905197" cy="291956"/>
            </a:xfrm>
            <a:prstGeom prst="straightConnector1">
              <a:avLst/>
            </a:prstGeom>
            <a:ln w="60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1" name="Group 2050">
            <a:extLst>
              <a:ext uri="{FF2B5EF4-FFF2-40B4-BE49-F238E27FC236}">
                <a16:creationId xmlns:a16="http://schemas.microsoft.com/office/drawing/2014/main" id="{2218D914-75B0-4047-97B8-4A10A3C6BB57}"/>
              </a:ext>
            </a:extLst>
          </p:cNvPr>
          <p:cNvGrpSpPr/>
          <p:nvPr/>
        </p:nvGrpSpPr>
        <p:grpSpPr>
          <a:xfrm>
            <a:off x="6406197" y="4454853"/>
            <a:ext cx="3324417" cy="1048350"/>
            <a:chOff x="8388547" y="5094566"/>
            <a:chExt cx="5397500" cy="1702094"/>
          </a:xfrm>
        </p:grpSpPr>
        <p:sp>
          <p:nvSpPr>
            <p:cNvPr id="13" name="Rectangle 12">
              <a:extLst>
                <a:ext uri="{FF2B5EF4-FFF2-40B4-BE49-F238E27FC236}">
                  <a16:creationId xmlns:a16="http://schemas.microsoft.com/office/drawing/2014/main" id="{11368089-8AD5-45DB-8BFE-F686D639AABF}"/>
                </a:ext>
              </a:extLst>
            </p:cNvPr>
            <p:cNvSpPr/>
            <p:nvPr/>
          </p:nvSpPr>
          <p:spPr>
            <a:xfrm>
              <a:off x="9214047" y="5600806"/>
              <a:ext cx="4572000" cy="1195854"/>
            </a:xfrm>
            <a:prstGeom prst="rect">
              <a:avLst/>
            </a:prstGeom>
          </p:spPr>
          <p:txBody>
            <a:bodyPr>
              <a:spAutoFit/>
            </a:bodyPr>
            <a:lstStyle/>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1"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CEREBELLUM</a:t>
              </a:r>
              <a:endPar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balance</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coordination</a:t>
              </a:r>
            </a:p>
          </p:txBody>
        </p:sp>
        <p:cxnSp>
          <p:nvCxnSpPr>
            <p:cNvPr id="21" name="Straight Arrow Connector 20">
              <a:extLst>
                <a:ext uri="{FF2B5EF4-FFF2-40B4-BE49-F238E27FC236}">
                  <a16:creationId xmlns:a16="http://schemas.microsoft.com/office/drawing/2014/main" id="{78B41D32-6D06-4840-91F7-90E3E3833D0F}"/>
                </a:ext>
              </a:extLst>
            </p:cNvPr>
            <p:cNvCxnSpPr>
              <a:cxnSpLocks/>
            </p:cNvCxnSpPr>
            <p:nvPr/>
          </p:nvCxnSpPr>
          <p:spPr>
            <a:xfrm flipH="1" flipV="1">
              <a:off x="8388547" y="5094566"/>
              <a:ext cx="792529" cy="718209"/>
            </a:xfrm>
            <a:prstGeom prst="straightConnector1">
              <a:avLst/>
            </a:prstGeom>
            <a:ln w="60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49" name="Group 2048">
            <a:extLst>
              <a:ext uri="{FF2B5EF4-FFF2-40B4-BE49-F238E27FC236}">
                <a16:creationId xmlns:a16="http://schemas.microsoft.com/office/drawing/2014/main" id="{09BF7134-FB88-4547-983A-7638DB21F370}"/>
              </a:ext>
            </a:extLst>
          </p:cNvPr>
          <p:cNvGrpSpPr/>
          <p:nvPr/>
        </p:nvGrpSpPr>
        <p:grpSpPr>
          <a:xfrm>
            <a:off x="6936593" y="3346014"/>
            <a:ext cx="3019551" cy="797039"/>
            <a:chOff x="9140035" y="3640885"/>
            <a:chExt cx="4902521" cy="1294066"/>
          </a:xfrm>
        </p:grpSpPr>
        <p:sp>
          <p:nvSpPr>
            <p:cNvPr id="15" name="Rectangle 14">
              <a:extLst>
                <a:ext uri="{FF2B5EF4-FFF2-40B4-BE49-F238E27FC236}">
                  <a16:creationId xmlns:a16="http://schemas.microsoft.com/office/drawing/2014/main" id="{24FA77E4-7CAA-45D2-B128-9E42F9A5C41F}"/>
                </a:ext>
              </a:extLst>
            </p:cNvPr>
            <p:cNvSpPr/>
            <p:nvPr/>
          </p:nvSpPr>
          <p:spPr>
            <a:xfrm>
              <a:off x="9470558" y="3640885"/>
              <a:ext cx="4571998" cy="1195853"/>
            </a:xfrm>
            <a:prstGeom prst="rect">
              <a:avLst/>
            </a:prstGeom>
          </p:spPr>
          <p:txBody>
            <a:bodyPr>
              <a:spAutoFit/>
            </a:bodyPr>
            <a:lstStyle/>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232"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a:t>
              </a:r>
              <a:r>
                <a:rPr kumimoji="0" lang="en-US" altLang="en-US" sz="1478" b="1"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OCCIPITAL</a:t>
              </a:r>
              <a:endPar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sight</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478"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rPr>
                <a:t>• process images</a:t>
              </a:r>
              <a:endParaRPr kumimoji="0" 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mn-cs"/>
              </a:endParaRPr>
            </a:p>
          </p:txBody>
        </p:sp>
        <p:cxnSp>
          <p:nvCxnSpPr>
            <p:cNvPr id="25" name="Straight Arrow Connector 24">
              <a:extLst>
                <a:ext uri="{FF2B5EF4-FFF2-40B4-BE49-F238E27FC236}">
                  <a16:creationId xmlns:a16="http://schemas.microsoft.com/office/drawing/2014/main" id="{EE20F0FA-4737-45CE-A47B-C0140E946D5F}"/>
                </a:ext>
              </a:extLst>
            </p:cNvPr>
            <p:cNvCxnSpPr>
              <a:cxnSpLocks/>
            </p:cNvCxnSpPr>
            <p:nvPr/>
          </p:nvCxnSpPr>
          <p:spPr>
            <a:xfrm flipH="1" flipV="1">
              <a:off x="9140035" y="4411482"/>
              <a:ext cx="661043" cy="523469"/>
            </a:xfrm>
            <a:prstGeom prst="straightConnector1">
              <a:avLst/>
            </a:prstGeom>
            <a:ln w="60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48" name="Group 2047">
            <a:extLst>
              <a:ext uri="{FF2B5EF4-FFF2-40B4-BE49-F238E27FC236}">
                <a16:creationId xmlns:a16="http://schemas.microsoft.com/office/drawing/2014/main" id="{DD095C8F-80B7-4665-88D0-F2ABB70A2BF2}"/>
              </a:ext>
            </a:extLst>
          </p:cNvPr>
          <p:cNvGrpSpPr/>
          <p:nvPr/>
        </p:nvGrpSpPr>
        <p:grpSpPr>
          <a:xfrm>
            <a:off x="6312645" y="1740281"/>
            <a:ext cx="4756289" cy="1109919"/>
            <a:chOff x="8217164" y="687209"/>
            <a:chExt cx="7722277" cy="1802055"/>
          </a:xfrm>
        </p:grpSpPr>
        <p:sp>
          <p:nvSpPr>
            <p:cNvPr id="10" name="Rectangle 9">
              <a:extLst>
                <a:ext uri="{FF2B5EF4-FFF2-40B4-BE49-F238E27FC236}">
                  <a16:creationId xmlns:a16="http://schemas.microsoft.com/office/drawing/2014/main" id="{B04B3DF6-03DF-4874-9861-44220D3F5290}"/>
                </a:ext>
              </a:extLst>
            </p:cNvPr>
            <p:cNvSpPr/>
            <p:nvPr/>
          </p:nvSpPr>
          <p:spPr>
            <a:xfrm>
              <a:off x="9843441" y="687209"/>
              <a:ext cx="6096000" cy="1802055"/>
            </a:xfrm>
            <a:prstGeom prst="rect">
              <a:avLst/>
            </a:prstGeom>
          </p:spPr>
          <p:txBody>
            <a:bodyPr>
              <a:spAutoFit/>
            </a:bodyPr>
            <a:lstStyle/>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1"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Arial" pitchFamily="34" charset="0"/>
                </a:rPr>
                <a:t>PARIETAL</a:t>
              </a:r>
              <a:endPar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Arial" pitchFamily="34" charset="0"/>
              </a:endParaRP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Arial" pitchFamily="34" charset="0"/>
                </a:rPr>
                <a:t>• sense of touch</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Arial" pitchFamily="34" charset="0"/>
                </a:rPr>
                <a:t>• sensations</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Arial" pitchFamily="34" charset="0"/>
                </a:rPr>
                <a:t>• aroma</a:t>
              </a:r>
            </a:p>
            <a:p>
              <a:pPr marL="0" marR="0" lvl="0" indent="0" algn="l" defTabSz="750905" rtl="0" eaLnBrk="1" fontAlgn="auto" latinLnBrk="0" hangingPunct="1">
                <a:lnSpc>
                  <a:spcPct val="60000"/>
                </a:lnSpc>
                <a:spcBef>
                  <a:spcPct val="50000"/>
                </a:spcBef>
                <a:spcAft>
                  <a:spcPts val="0"/>
                </a:spcAft>
                <a:buClrTx/>
                <a:buSzTx/>
                <a:buFontTx/>
                <a:buNone/>
                <a:tabLst/>
                <a:defRPr/>
              </a:pPr>
              <a:r>
                <a:rPr kumimoji="0" lang="en-US" altLang="en-US" sz="1314" b="0" i="0" u="none" strike="noStrike" kern="1200" cap="none" spc="0" normalizeH="0" baseline="0" noProof="0" dirty="0">
                  <a:ln>
                    <a:noFill/>
                  </a:ln>
                  <a:solidFill>
                    <a:srgbClr val="4472C4">
                      <a:lumMod val="50000"/>
                    </a:srgbClr>
                  </a:solidFill>
                  <a:effectLst/>
                  <a:uLnTx/>
                  <a:uFillTx/>
                  <a:latin typeface="Arial Rounded MT Bold" panose="020F0704030504030204" pitchFamily="34" charset="0"/>
                  <a:ea typeface="+mn-ea"/>
                  <a:cs typeface="Arial" pitchFamily="34" charset="0"/>
                </a:rPr>
                <a:t>• reading</a:t>
              </a:r>
            </a:p>
          </p:txBody>
        </p:sp>
        <p:cxnSp>
          <p:nvCxnSpPr>
            <p:cNvPr id="27" name="Straight Arrow Connector 26">
              <a:extLst>
                <a:ext uri="{FF2B5EF4-FFF2-40B4-BE49-F238E27FC236}">
                  <a16:creationId xmlns:a16="http://schemas.microsoft.com/office/drawing/2014/main" id="{3C665937-82B0-4E2D-83DC-E815CA6933AE}"/>
                </a:ext>
              </a:extLst>
            </p:cNvPr>
            <p:cNvCxnSpPr>
              <a:cxnSpLocks/>
            </p:cNvCxnSpPr>
            <p:nvPr/>
          </p:nvCxnSpPr>
          <p:spPr>
            <a:xfrm flipH="1">
              <a:off x="8217164" y="853438"/>
              <a:ext cx="1485637" cy="423817"/>
            </a:xfrm>
            <a:prstGeom prst="straightConnector1">
              <a:avLst/>
            </a:prstGeom>
            <a:ln w="6032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90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ppt_x"/>
                                          </p:val>
                                        </p:tav>
                                        <p:tav tm="100000">
                                          <p:val>
                                            <p:strVal val="#ppt_x"/>
                                          </p:val>
                                        </p:tav>
                                      </p:tavLst>
                                    </p:anim>
                                    <p:anim calcmode="lin" valueType="num">
                                      <p:cBhvr additive="base">
                                        <p:cTn id="26"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9"/>
                                        </p:tgtEl>
                                        <p:attrNameLst>
                                          <p:attrName>style.visibility</p:attrName>
                                        </p:attrNameLst>
                                      </p:cBhvr>
                                      <p:to>
                                        <p:strVal val="visible"/>
                                      </p:to>
                                    </p:set>
                                    <p:anim calcmode="lin" valueType="num">
                                      <p:cBhvr additive="base">
                                        <p:cTn id="31" dur="500" fill="hold"/>
                                        <p:tgtEl>
                                          <p:spTgt spid="2049"/>
                                        </p:tgtEl>
                                        <p:attrNameLst>
                                          <p:attrName>ppt_x</p:attrName>
                                        </p:attrNameLst>
                                      </p:cBhvr>
                                      <p:tavLst>
                                        <p:tav tm="0">
                                          <p:val>
                                            <p:strVal val="#ppt_x"/>
                                          </p:val>
                                        </p:tav>
                                        <p:tav tm="100000">
                                          <p:val>
                                            <p:strVal val="#ppt_x"/>
                                          </p:val>
                                        </p:tav>
                                      </p:tavLst>
                                    </p:anim>
                                    <p:anim calcmode="lin" valueType="num">
                                      <p:cBhvr additive="base">
                                        <p:cTn id="32"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8"/>
                                        </p:tgtEl>
                                        <p:attrNameLst>
                                          <p:attrName>style.visibility</p:attrName>
                                        </p:attrNameLst>
                                      </p:cBhvr>
                                      <p:to>
                                        <p:strVal val="visible"/>
                                      </p:to>
                                    </p:set>
                                    <p:anim calcmode="lin" valueType="num">
                                      <p:cBhvr additive="base">
                                        <p:cTn id="37" dur="500" fill="hold"/>
                                        <p:tgtEl>
                                          <p:spTgt spid="2048"/>
                                        </p:tgtEl>
                                        <p:attrNameLst>
                                          <p:attrName>ppt_x</p:attrName>
                                        </p:attrNameLst>
                                      </p:cBhvr>
                                      <p:tavLst>
                                        <p:tav tm="0">
                                          <p:val>
                                            <p:strVal val="#ppt_x"/>
                                          </p:val>
                                        </p:tav>
                                        <p:tav tm="100000">
                                          <p:val>
                                            <p:strVal val="#ppt_x"/>
                                          </p:val>
                                        </p:tav>
                                      </p:tavLst>
                                    </p:anim>
                                    <p:anim calcmode="lin" valueType="num">
                                      <p:cBhvr additive="base">
                                        <p:cTn id="38"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uron firing video">
            <a:hlinkClick r:id="" action="ppaction://media"/>
            <a:extLst>
              <a:ext uri="{FF2B5EF4-FFF2-40B4-BE49-F238E27FC236}">
                <a16:creationId xmlns:a16="http://schemas.microsoft.com/office/drawing/2014/main" id="{8EB05E09-4D89-4F1A-8386-0048606F582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25836" y="-58812"/>
            <a:ext cx="9002989" cy="6751627"/>
          </a:xfrm>
        </p:spPr>
      </p:pic>
    </p:spTree>
    <p:extLst>
      <p:ext uri="{BB962C8B-B14F-4D97-AF65-F5344CB8AC3E}">
        <p14:creationId xmlns:p14="http://schemas.microsoft.com/office/powerpoint/2010/main" val="30845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 y="613023"/>
            <a:ext cx="5150363" cy="563195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Arial "/>
              <a:ea typeface="+mn-ea"/>
              <a:cs typeface="+mn-cs"/>
            </a:endParaRPr>
          </a:p>
        </p:txBody>
      </p:sp>
      <p:pic>
        <p:nvPicPr>
          <p:cNvPr id="32" name="Picture 2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val="0"/>
              </a:ext>
            </a:extLst>
          </a:blip>
          <a:stretch>
            <a:fillRect/>
          </a:stretch>
        </p:blipFill>
        <p:spPr>
          <a:xfrm>
            <a:off x="-1" y="613023"/>
            <a:ext cx="10012363" cy="5631954"/>
          </a:xfrm>
          <a:prstGeom prst="rect">
            <a:avLst/>
          </a:prstGeom>
        </p:spPr>
      </p:pic>
      <p:sp>
        <p:nvSpPr>
          <p:cNvPr id="2" name="Title 1">
            <a:extLst>
              <a:ext uri="{FF2B5EF4-FFF2-40B4-BE49-F238E27FC236}">
                <a16:creationId xmlns:a16="http://schemas.microsoft.com/office/drawing/2014/main" id="{975EBCDA-5129-4A5F-906F-DDFF3F751EDC}"/>
              </a:ext>
            </a:extLst>
          </p:cNvPr>
          <p:cNvSpPr>
            <a:spLocks noGrp="1"/>
          </p:cNvSpPr>
          <p:nvPr>
            <p:ph type="title"/>
          </p:nvPr>
        </p:nvSpPr>
        <p:spPr>
          <a:xfrm>
            <a:off x="5282149" y="1098066"/>
            <a:ext cx="3946799" cy="1150903"/>
          </a:xfrm>
        </p:spPr>
        <p:txBody>
          <a:bodyPr vert="horz" lIns="75093" tIns="37546" rIns="75093" bIns="37546" rtlCol="0" anchor="t">
            <a:normAutofit/>
          </a:bodyPr>
          <a:lstStyle/>
          <a:p>
            <a:r>
              <a:rPr lang="en-US" sz="3038" dirty="0">
                <a:solidFill>
                  <a:schemeClr val="accent6">
                    <a:lumMod val="50000"/>
                  </a:schemeClr>
                </a:solidFill>
              </a:rPr>
              <a:t>What is an Acquired Brain Injury?</a:t>
            </a:r>
          </a:p>
        </p:txBody>
      </p:sp>
      <p:sp>
        <p:nvSpPr>
          <p:cNvPr id="3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8067"/>
            <a:ext cx="4498735" cy="5154692"/>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Arial "/>
              <a:ea typeface="+mn-ea"/>
              <a:cs typeface="+mn-cs"/>
            </a:endParaRPr>
          </a:p>
        </p:txBody>
      </p:sp>
      <p:sp>
        <p:nvSpPr>
          <p:cNvPr id="3" name="TextBox 2">
            <a:extLst>
              <a:ext uri="{FF2B5EF4-FFF2-40B4-BE49-F238E27FC236}">
                <a16:creationId xmlns:a16="http://schemas.microsoft.com/office/drawing/2014/main" id="{94D8E0E2-06A3-46F6-9EF6-A6796C0F8482}"/>
              </a:ext>
            </a:extLst>
          </p:cNvPr>
          <p:cNvSpPr txBox="1"/>
          <p:nvPr/>
        </p:nvSpPr>
        <p:spPr>
          <a:xfrm>
            <a:off x="5364959" y="3020756"/>
            <a:ext cx="4432556" cy="1911805"/>
          </a:xfrm>
          <a:prstGeom prst="rect">
            <a:avLst/>
          </a:prstGeom>
          <a:noFill/>
        </p:spPr>
        <p:txBody>
          <a:bodyPr wrap="square" rtlCol="0">
            <a:spAutoFit/>
          </a:bodyPr>
          <a:lstStyle/>
          <a:p>
            <a:pPr marL="0" marR="0" lvl="0" indent="0" algn="l" defTabSz="750905" rtl="0" eaLnBrk="1" fontAlgn="auto" latinLnBrk="0" hangingPunct="1">
              <a:lnSpc>
                <a:spcPct val="100000"/>
              </a:lnSpc>
              <a:spcBef>
                <a:spcPts val="0"/>
              </a:spcBef>
              <a:spcAft>
                <a:spcPts val="0"/>
              </a:spcAft>
              <a:buClrTx/>
              <a:buSzTx/>
              <a:buFontTx/>
              <a:buNone/>
              <a:tabLst/>
              <a:defRPr/>
            </a:pPr>
            <a:r>
              <a:rPr kumimoji="0" lang="en-US" sz="2956" b="0" i="0" u="none" strike="noStrike" kern="1200" cap="none" spc="0" normalizeH="0" baseline="0" noProof="0" dirty="0">
                <a:ln>
                  <a:noFill/>
                </a:ln>
                <a:solidFill>
                  <a:srgbClr val="2683C6">
                    <a:lumMod val="50000"/>
                  </a:srgbClr>
                </a:solidFill>
                <a:effectLst/>
                <a:uLnTx/>
                <a:uFillTx/>
                <a:latin typeface="Calibri" panose="020F0502020204030204" pitchFamily="34" charset="0"/>
                <a:ea typeface="+mn-ea"/>
                <a:cs typeface="+mn-cs"/>
              </a:rPr>
              <a:t>An insult to the brain that has occurred after birth and is not hereditary or congenital. </a:t>
            </a:r>
            <a:endParaRPr kumimoji="0" lang="en-US" sz="2956" b="0" i="0" u="none" strike="noStrike" kern="0" cap="none" spc="0" normalizeH="0" baseline="0" noProof="0" dirty="0">
              <a:ln>
                <a:noFill/>
              </a:ln>
              <a:solidFill>
                <a:srgbClr val="2683C6">
                  <a:lumMod val="50000"/>
                </a:srgbClr>
              </a:solidFill>
              <a:effectLst/>
              <a:uLnTx/>
              <a:uFillTx/>
              <a:latin typeface="Calibri" panose="020F0502020204030204" pitchFamily="34" charset="0"/>
              <a:ea typeface="+mn-ea"/>
              <a:cs typeface="+mn-cs"/>
            </a:endParaRPr>
          </a:p>
        </p:txBody>
      </p:sp>
      <p:sp>
        <p:nvSpPr>
          <p:cNvPr id="8" name="Oval 7">
            <a:extLst>
              <a:ext uri="{FF2B5EF4-FFF2-40B4-BE49-F238E27FC236}">
                <a16:creationId xmlns:a16="http://schemas.microsoft.com/office/drawing/2014/main" id="{DF6316B6-38C9-42C1-B1B0-2A01BDEEB5FA}"/>
              </a:ext>
            </a:extLst>
          </p:cNvPr>
          <p:cNvSpPr/>
          <p:nvPr/>
        </p:nvSpPr>
        <p:spPr>
          <a:xfrm>
            <a:off x="-337918" y="1195966"/>
            <a:ext cx="4836653" cy="4693845"/>
          </a:xfrm>
          <a:prstGeom prst="ellipse">
            <a:avLst/>
          </a:prstGeom>
          <a:blipFill>
            <a:blip r:embed="rId3">
              <a:duotone>
                <a:schemeClr val="accent6">
                  <a:shade val="45000"/>
                  <a:satMod val="135000"/>
                </a:schemeClr>
                <a:prstClr val="white"/>
              </a:duotone>
            </a:blip>
            <a:stretch>
              <a:fillRect l="-5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50905" rtl="0" eaLnBrk="1" fontAlgn="auto" latinLnBrk="0" hangingPunct="1">
              <a:lnSpc>
                <a:spcPct val="100000"/>
              </a:lnSpc>
              <a:spcBef>
                <a:spcPts val="0"/>
              </a:spcBef>
              <a:spcAft>
                <a:spcPts val="0"/>
              </a:spcAft>
              <a:buClrTx/>
              <a:buSzTx/>
              <a:buFontTx/>
              <a:buNone/>
              <a:tabLst/>
              <a:defRPr/>
            </a:pPr>
            <a:endParaRPr kumimoji="0" lang="en-US" sz="1478" b="0" i="0" u="none" strike="noStrike" kern="1200" cap="none" spc="0" normalizeH="0" baseline="0" noProof="0">
              <a:ln>
                <a:noFill/>
              </a:ln>
              <a:solidFill>
                <a:prstClr val="white"/>
              </a:solidFill>
              <a:effectLst/>
              <a:uLnTx/>
              <a:uFillTx/>
              <a:latin typeface="Arial "/>
              <a:ea typeface="+mn-ea"/>
              <a:cs typeface="+mn-cs"/>
            </a:endParaRPr>
          </a:p>
        </p:txBody>
      </p:sp>
      <p:pic>
        <p:nvPicPr>
          <p:cNvPr id="14" name="Picture 13" descr="A close up of a logo&#10;&#10;Description automatically generated">
            <a:extLst>
              <a:ext uri="{FF2B5EF4-FFF2-40B4-BE49-F238E27FC236}">
                <a16:creationId xmlns:a16="http://schemas.microsoft.com/office/drawing/2014/main" id="{C0E2E5CE-EC17-4E94-B33A-80DBE65217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05781" y="1282127"/>
            <a:ext cx="2594348" cy="2393286"/>
          </a:xfrm>
          <a:prstGeom prst="rect">
            <a:avLst/>
          </a:prstGeom>
        </p:spPr>
      </p:pic>
    </p:spTree>
    <p:extLst>
      <p:ext uri="{BB962C8B-B14F-4D97-AF65-F5344CB8AC3E}">
        <p14:creationId xmlns:p14="http://schemas.microsoft.com/office/powerpoint/2010/main" val="2516235065"/>
      </p:ext>
    </p:extLst>
  </p:cSld>
  <p:clrMapOvr>
    <a:masterClrMapping/>
  </p:clrMapOvr>
</p:sld>
</file>

<file path=ppt/theme/theme1.xml><?xml version="1.0" encoding="utf-8"?>
<a:theme xmlns:a="http://schemas.openxmlformats.org/drawingml/2006/main" name="Berlin">
  <a:themeElements>
    <a:clrScheme name="BIA-MA brand 2018">
      <a:dk1>
        <a:srgbClr val="156EBC"/>
      </a:dk1>
      <a:lt1>
        <a:srgbClr val="156EBC"/>
      </a:lt1>
      <a:dk2>
        <a:srgbClr val="156EBC"/>
      </a:dk2>
      <a:lt2>
        <a:srgbClr val="156EBC"/>
      </a:lt2>
      <a:accent1>
        <a:srgbClr val="96CA4F"/>
      </a:accent1>
      <a:accent2>
        <a:srgbClr val="282C6C"/>
      </a:accent2>
      <a:accent3>
        <a:srgbClr val="664885"/>
      </a:accent3>
      <a:accent4>
        <a:srgbClr val="6CADDF"/>
      </a:accent4>
      <a:accent5>
        <a:srgbClr val="DACEAF"/>
      </a:accent5>
      <a:accent6>
        <a:srgbClr val="DACEAF"/>
      </a:accent6>
      <a:hlink>
        <a:srgbClr val="0563C1"/>
      </a:hlink>
      <a:folHlink>
        <a:srgbClr val="954F72"/>
      </a:folHlink>
    </a:clrScheme>
    <a:fontScheme name="BIA-MA brand 2018">
      <a:majorFont>
        <a:latin typeface="Garamond"/>
        <a:ea typeface=""/>
        <a:cs typeface=""/>
      </a:majorFont>
      <a:minorFont>
        <a:latin typeface="Garamond"/>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11821</TotalTime>
  <Words>1733</Words>
  <Application>Microsoft Office PowerPoint</Application>
  <PresentationFormat>Custom</PresentationFormat>
  <Paragraphs>265</Paragraphs>
  <Slides>44</Slides>
  <Notes>12</Notes>
  <HiddenSlides>3</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44</vt:i4>
      </vt:variant>
    </vt:vector>
  </HeadingPairs>
  <TitlesOfParts>
    <vt:vector size="56" baseType="lpstr">
      <vt:lpstr>Arial</vt:lpstr>
      <vt:lpstr>Arial </vt:lpstr>
      <vt:lpstr>Arial Rounded MT Bold</vt:lpstr>
      <vt:lpstr>Calibri</vt:lpstr>
      <vt:lpstr>Calibri Light</vt:lpstr>
      <vt:lpstr>Corbel</vt:lpstr>
      <vt:lpstr>Garamond</vt:lpstr>
      <vt:lpstr>Gill Sans MT</vt:lpstr>
      <vt:lpstr>Times New Roman</vt:lpstr>
      <vt:lpstr>Berlin</vt:lpstr>
      <vt:lpstr>Office Theme</vt:lpstr>
      <vt:lpstr>1_Office Theme</vt:lpstr>
      <vt:lpstr>Helen Stewart Outreach Coordinator </vt:lpstr>
      <vt:lpstr>Our Story</vt:lpstr>
      <vt:lpstr>Our Mission </vt:lpstr>
      <vt:lpstr>Our Vision</vt:lpstr>
      <vt:lpstr>THE SCOPE of ACQUIRED  BRAIN INJURY </vt:lpstr>
      <vt:lpstr>PowerPoint Presentation</vt:lpstr>
      <vt:lpstr>PowerPoint Presentation</vt:lpstr>
      <vt:lpstr>PowerPoint Presentation</vt:lpstr>
      <vt:lpstr>What is an Acquired Brain Injury?</vt:lpstr>
      <vt:lpstr>Acquired Brain Injury</vt:lpstr>
      <vt:lpstr>PowerPoint Presentation</vt:lpstr>
      <vt:lpstr>PowerPoint Presentation</vt:lpstr>
      <vt:lpstr>PowerPoint Presentation</vt:lpstr>
      <vt:lpstr>Physical Effects</vt:lpstr>
      <vt:lpstr>PowerPoint Presentation</vt:lpstr>
      <vt:lpstr>Cognitive Effects</vt:lpstr>
      <vt:lpstr>What might you encounter as a First Responder?</vt:lpstr>
      <vt:lpstr>PowerPoint Presentation</vt:lpstr>
      <vt:lpstr>PowerPoint Presentation</vt:lpstr>
      <vt:lpstr>For Your Toolbox</vt:lpstr>
      <vt:lpstr>The Brain Injury Association of Massachusetts</vt:lpstr>
      <vt:lpstr>PowerPoint Presentation</vt:lpstr>
      <vt:lpstr>DEDICATED TO CHANGE</vt:lpstr>
      <vt:lpstr>PUBLIC POLICY </vt:lpstr>
      <vt:lpstr>PUBLIC POLICY </vt:lpstr>
      <vt:lpstr>PUBLIC POLICY</vt:lpstr>
      <vt:lpstr>PREVENTION</vt:lpstr>
      <vt:lpstr>EDUCATION</vt:lpstr>
      <vt:lpstr>SUPPORT &amp; RESOURCES</vt:lpstr>
      <vt:lpstr>NeuroResource Facilitation</vt:lpstr>
      <vt:lpstr>Support Groups </vt:lpstr>
      <vt:lpstr>New BIA-MA Website!</vt:lpstr>
      <vt:lpstr>Check us out!</vt:lpstr>
      <vt:lpstr>Brain Injury Screening</vt:lpstr>
      <vt:lpstr>What can Brain Injury screening provide?</vt:lpstr>
      <vt:lpstr>Benefits of Screening</vt:lpstr>
      <vt:lpstr>Introducing a Screening Tool</vt:lpstr>
      <vt:lpstr>OBISSS TOOL</vt:lpstr>
      <vt:lpstr>TRY IT!</vt:lpstr>
      <vt:lpstr>OBISSS Resources</vt:lpstr>
      <vt:lpstr>Data Collection</vt:lpstr>
      <vt:lpstr>How do I start?</vt:lpstr>
      <vt:lpstr>PowerPoint Presentation</vt:lpstr>
      <vt:lpstr>PowerPoint Presentation</vt:lpstr>
    </vt:vector>
  </TitlesOfParts>
  <Company>MRC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EFENTON</dc:creator>
  <cp:lastModifiedBy>Helen Stewart</cp:lastModifiedBy>
  <cp:revision>831</cp:revision>
  <cp:lastPrinted>2021-06-21T12:39:37Z</cp:lastPrinted>
  <dcterms:created xsi:type="dcterms:W3CDTF">2003-09-03T15:00:43Z</dcterms:created>
  <dcterms:modified xsi:type="dcterms:W3CDTF">2024-05-14T18:37:26Z</dcterms:modified>
</cp:coreProperties>
</file>